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2" r:id="rId4"/>
    <p:sldMasterId id="2147483694" r:id="rId5"/>
    <p:sldMasterId id="2147483742" r:id="rId6"/>
  </p:sldMasterIdLst>
  <p:notesMasterIdLst>
    <p:notesMasterId r:id="rId33"/>
  </p:notesMasterIdLst>
  <p:handoutMasterIdLst>
    <p:handoutMasterId r:id="rId34"/>
  </p:handoutMasterIdLst>
  <p:sldIdLst>
    <p:sldId id="258" r:id="rId7"/>
    <p:sldId id="259" r:id="rId8"/>
    <p:sldId id="262" r:id="rId9"/>
    <p:sldId id="321" r:id="rId10"/>
    <p:sldId id="263" r:id="rId11"/>
    <p:sldId id="268" r:id="rId12"/>
    <p:sldId id="267" r:id="rId13"/>
    <p:sldId id="2147469398" r:id="rId14"/>
    <p:sldId id="264" r:id="rId15"/>
    <p:sldId id="265" r:id="rId16"/>
    <p:sldId id="2134805680" r:id="rId17"/>
    <p:sldId id="2134805681" r:id="rId18"/>
    <p:sldId id="2134805684" r:id="rId19"/>
    <p:sldId id="2134805686" r:id="rId20"/>
    <p:sldId id="2134805687" r:id="rId21"/>
    <p:sldId id="270" r:id="rId22"/>
    <p:sldId id="2134805689" r:id="rId23"/>
    <p:sldId id="2134805678" r:id="rId24"/>
    <p:sldId id="271" r:id="rId25"/>
    <p:sldId id="2147471375" r:id="rId26"/>
    <p:sldId id="2123258669" r:id="rId27"/>
    <p:sldId id="2076138332" r:id="rId28"/>
    <p:sldId id="2147471373" r:id="rId29"/>
    <p:sldId id="2147471374" r:id="rId30"/>
    <p:sldId id="273" r:id="rId31"/>
    <p:sldId id="261" r:id="rId3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08">
          <p15:clr>
            <a:srgbClr val="A4A3A4"/>
          </p15:clr>
        </p15:guide>
        <p15:guide id="2" orient="horz" pos="2820">
          <p15:clr>
            <a:srgbClr val="A4A3A4"/>
          </p15:clr>
        </p15:guide>
        <p15:guide id="3" pos="2880">
          <p15:clr>
            <a:srgbClr val="A4A3A4"/>
          </p15:clr>
        </p15:guide>
        <p15:guide id="4" pos="561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FF"/>
        </p14:laserClr>
      </p:ext>
      <p:ext uri="{2FDB2607-1784-4EEB-B798-7EB5836EED8A}">
        <p14:showMediaCtrls xmlns:p14="http://schemas.microsoft.com/office/powerpoint/2010/main" val="1"/>
      </p:ext>
    </p:extLst>
  </p:showPr>
  <p:clrMru>
    <a:srgbClr val="70CDDC"/>
    <a:srgbClr val="23B0E6"/>
    <a:srgbClr val="8064A2"/>
    <a:srgbClr val="6179A8"/>
    <a:srgbClr val="5EAFA6"/>
    <a:srgbClr val="5CB565"/>
    <a:srgbClr val="F774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BB7F33-29CA-4070-A6D7-99AE2643B647}" v="1" dt="2024-08-08T20:25:57.7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15" autoAdjust="0"/>
    <p:restoredTop sz="87600" autoAdjust="0"/>
  </p:normalViewPr>
  <p:slideViewPr>
    <p:cSldViewPr>
      <p:cViewPr varScale="1">
        <p:scale>
          <a:sx n="155" d="100"/>
          <a:sy n="155" d="100"/>
        </p:scale>
        <p:origin x="1635" y="75"/>
      </p:cViewPr>
      <p:guideLst>
        <p:guide orient="horz" pos="708"/>
        <p:guide orient="horz" pos="2820"/>
        <p:guide pos="2880"/>
        <p:guide pos="561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74" d="100"/>
          <a:sy n="74" d="100"/>
        </p:scale>
        <p:origin x="2976" y="7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microsoft.com/office/2015/10/relationships/revisionInfo" Target="revisionInfo.xml"/><Relationship Id="rId21" Type="http://schemas.openxmlformats.org/officeDocument/2006/relationships/slide" Target="slides/slide15.xml"/><Relationship Id="rId34"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a:defRPr sz="1200"/>
            </a:lvl1pPr>
          </a:lstStyle>
          <a:p>
            <a:r>
              <a:rPr lang="en-US" sz="1300" b="1" dirty="0">
                <a:latin typeface="Arial" pitchFamily="34" charset="0"/>
                <a:cs typeface="Arial" pitchFamily="34" charset="0"/>
              </a:rPr>
              <a:t>TechMentor Microsoft HQ 2023</a:t>
            </a:r>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a:defRPr sz="1200"/>
            </a:lvl1pPr>
          </a:lstStyle>
          <a:p>
            <a:endParaRPr lang="en-US" dirty="0">
              <a:latin typeface="Arial" pitchFamily="34" charset="0"/>
              <a:cs typeface="Arial" pitchFamily="34" charset="0"/>
            </a:endParaRPr>
          </a:p>
        </p:txBody>
      </p:sp>
    </p:spTree>
    <p:extLst>
      <p:ext uri="{BB962C8B-B14F-4D97-AF65-F5344CB8AC3E}">
        <p14:creationId xmlns:p14="http://schemas.microsoft.com/office/powerpoint/2010/main" val="234944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A2ECFD-0169-4599-A79A-8C44AB4A932C}" type="datetimeFigureOut">
              <a:rPr lang="en-US" smtClean="0"/>
              <a:pPr/>
              <a:t>8/8/2024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E326DE0-BACA-4EA0-B73F-CC7DC1D7F4A1}" type="slidenum">
              <a:rPr lang="en-US" smtClean="0"/>
              <a:pPr/>
              <a:t>‹#›</a:t>
            </a:fld>
            <a:endParaRPr lang="en-US"/>
          </a:p>
        </p:txBody>
      </p:sp>
    </p:spTree>
    <p:extLst>
      <p:ext uri="{BB962C8B-B14F-4D97-AF65-F5344CB8AC3E}">
        <p14:creationId xmlns:p14="http://schemas.microsoft.com/office/powerpoint/2010/main" val="737638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1</a:t>
            </a:fld>
            <a:endParaRPr lang="en-US"/>
          </a:p>
        </p:txBody>
      </p:sp>
    </p:spTree>
    <p:extLst>
      <p:ext uri="{BB962C8B-B14F-4D97-AF65-F5344CB8AC3E}">
        <p14:creationId xmlns:p14="http://schemas.microsoft.com/office/powerpoint/2010/main" val="1927395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8/8/2024 1:18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79384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latin typeface="Segoe"/>
            </a:endParaRPr>
          </a:p>
        </p:txBody>
      </p:sp>
    </p:spTree>
    <p:extLst>
      <p:ext uri="{BB962C8B-B14F-4D97-AF65-F5344CB8AC3E}">
        <p14:creationId xmlns:p14="http://schemas.microsoft.com/office/powerpoint/2010/main" val="1425599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Building a cloud environment like constructing a building—a house, stadium, or bridge.</a:t>
            </a:r>
          </a:p>
          <a:p>
            <a:endParaRPr lang="en-GB"/>
          </a:p>
          <a:p>
            <a:r>
              <a:rPr lang="en-GB"/>
              <a:t>The structure you’re going to build will determine your approach and architectural style.</a:t>
            </a:r>
          </a:p>
          <a:p>
            <a:endParaRPr lang="en-GB"/>
          </a:p>
          <a:p>
            <a:r>
              <a:rPr lang="en-GB"/>
              <a:t>Depending on the structure, the foundations may vary.</a:t>
            </a:r>
          </a:p>
          <a:p>
            <a:r>
              <a:rPr lang="en-GB"/>
              <a:t>However, there will be common items across the various foundations.</a:t>
            </a:r>
          </a:p>
          <a:p>
            <a:endParaRPr lang="en-GB"/>
          </a:p>
          <a:p>
            <a:r>
              <a:rPr lang="en-GB"/>
              <a:t>This is also true in the cloud. </a:t>
            </a:r>
          </a:p>
          <a:p>
            <a:endParaRPr lang="en-GB"/>
          </a:p>
          <a:p>
            <a:r>
              <a:rPr lang="en-GB"/>
              <a:t>The cloud foundations may vary depending on your requirements, or the scale you need for your environment </a:t>
            </a:r>
          </a:p>
          <a:p>
            <a:r>
              <a:rPr lang="en-GB"/>
              <a:t>but just like construction foundations will start with concrete and steel, cloud environments will also share common starting elements. </a:t>
            </a:r>
          </a:p>
          <a:p>
            <a:endParaRPr lang="en-GB"/>
          </a:p>
          <a:p>
            <a:r>
              <a:rPr lang="en-GB"/>
              <a:t>Which is where a landing zone comes</a:t>
            </a:r>
            <a:r>
              <a:rPr lang="en-GB" dirty="0"/>
              <a:t>. Let's look at what purpose they serve.</a:t>
            </a:r>
            <a:endParaRPr lang="en-GB"/>
          </a:p>
        </p:txBody>
      </p:sp>
      <p:sp>
        <p:nvSpPr>
          <p:cNvPr id="4" name="Slide Number Placeholder 3"/>
          <p:cNvSpPr>
            <a:spLocks noGrp="1"/>
          </p:cNvSpPr>
          <p:nvPr>
            <p:ph type="sldNum" sz="quarter" idx="5"/>
          </p:nvPr>
        </p:nvSpPr>
        <p:spPr/>
        <p:txBody>
          <a:bodyPr/>
          <a:lstStyle/>
          <a:p>
            <a:fld id="{268358F0-6F6E-4229-B4E1-FAA558BBD1AB}" type="slidenum">
              <a:rPr lang="en-US" smtClean="0"/>
              <a:t>11</a:t>
            </a:fld>
            <a:endParaRPr lang="en-US"/>
          </a:p>
        </p:txBody>
      </p:sp>
    </p:spTree>
    <p:extLst>
      <p:ext uri="{BB962C8B-B14F-4D97-AF65-F5344CB8AC3E}">
        <p14:creationId xmlns:p14="http://schemas.microsoft.com/office/powerpoint/2010/main" val="1653837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landing zone is intended to help start an environment build from strong foundations.</a:t>
            </a:r>
          </a:p>
          <a:p>
            <a:endParaRPr lang="en-US" dirty="0"/>
          </a:p>
          <a:p>
            <a:r>
              <a:rPr lang="en-US" dirty="0"/>
              <a:t>Best practices</a:t>
            </a:r>
          </a:p>
          <a:p>
            <a:endParaRPr lang="en-US" dirty="0"/>
          </a:p>
          <a:p>
            <a:r>
              <a:rPr lang="en-US" dirty="0"/>
              <a:t>Repeatable to ensure standardization</a:t>
            </a:r>
          </a:p>
          <a:p>
            <a:endParaRPr lang="en-US" dirty="0"/>
          </a:p>
          <a:p>
            <a:r>
              <a:rPr lang="en-US" dirty="0"/>
              <a:t>Consider technical skills of the team and their learning plans as part of the decisions you take in planning your landing zone.</a:t>
            </a:r>
          </a:p>
          <a:p>
            <a:endParaRPr lang="en-US" dirty="0"/>
          </a:p>
          <a:p>
            <a:r>
              <a:rPr lang="en-US" dirty="0"/>
              <a:t>Let's look at the benefits landing zones can provide for your organization.</a:t>
            </a:r>
          </a:p>
        </p:txBody>
      </p:sp>
      <p:sp>
        <p:nvSpPr>
          <p:cNvPr id="4" name="Slide Number Placeholder 3"/>
          <p:cNvSpPr>
            <a:spLocks noGrp="1"/>
          </p:cNvSpPr>
          <p:nvPr>
            <p:ph type="sldNum" sz="quarter" idx="5"/>
          </p:nvPr>
        </p:nvSpPr>
        <p:spPr/>
        <p:txBody>
          <a:bodyPr/>
          <a:lstStyle/>
          <a:p>
            <a:fld id="{268358F0-6F6E-4229-B4E1-FAA558BBD1AB}" type="slidenum">
              <a:rPr lang="en-US" smtClean="0"/>
              <a:t>12</a:t>
            </a:fld>
            <a:endParaRPr lang="en-US"/>
          </a:p>
        </p:txBody>
      </p:sp>
    </p:spTree>
    <p:extLst>
      <p:ext uri="{BB962C8B-B14F-4D97-AF65-F5344CB8AC3E}">
        <p14:creationId xmlns:p14="http://schemas.microsoft.com/office/powerpoint/2010/main" val="36963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Azure landing zone conceptual architecture</a:t>
            </a:r>
          </a:p>
          <a:p>
            <a:endParaRPr lang="en-US" b="0" dirty="0"/>
          </a:p>
          <a:p>
            <a:r>
              <a:rPr lang="en-US" b="0" dirty="0"/>
              <a:t>The destination (or target end-state) of the journey.</a:t>
            </a:r>
            <a:endParaRPr lang="en-US" b="0" dirty="0">
              <a:cs typeface="Calibri"/>
            </a:endParaRPr>
          </a:p>
          <a:p>
            <a:endParaRPr lang="en-US" b="0" dirty="0"/>
          </a:p>
          <a:p>
            <a:r>
              <a:rPr lang="en-US" b="0" dirty="0"/>
              <a:t>Scaled-out controls and architecture to enable customers to grow and innovate safely</a:t>
            </a:r>
            <a:endParaRPr lang="en-US" b="0" dirty="0">
              <a:cs typeface="Calibri"/>
            </a:endParaRPr>
          </a:p>
          <a:p>
            <a:endParaRPr lang="en-US" b="0" dirty="0"/>
          </a:p>
          <a:p>
            <a:r>
              <a:rPr lang="en-US" b="0" dirty="0"/>
              <a:t>Depending on the cloud operating model chosen, you may arrive at this destination quickly, or over time. </a:t>
            </a:r>
          </a:p>
          <a:p>
            <a:r>
              <a:rPr lang="en-US" b="0" dirty="0"/>
              <a:t>This may represent a subset of your estate, if you scale into enterprise operations or distributed operations</a:t>
            </a:r>
          </a:p>
          <a:p>
            <a:endParaRPr lang="en-US" b="0" dirty="0">
              <a:cs typeface="Calibri"/>
            </a:endParaRPr>
          </a:p>
          <a:p>
            <a:r>
              <a:rPr lang="en-US" b="0" dirty="0">
                <a:cs typeface="Calibri"/>
              </a:rPr>
              <a:t>We are learning from engagements with customers and partners, codifying best practices guidance for the cloud adoption journey.</a:t>
            </a:r>
          </a:p>
          <a:p>
            <a:endParaRPr lang="en-US" b="0" dirty="0">
              <a:cs typeface="Calibri"/>
            </a:endParaRPr>
          </a:p>
          <a:p>
            <a:r>
              <a:rPr lang="en-US" b="0" dirty="0">
                <a:cs typeface="Calibri"/>
              </a:rPr>
              <a:t>Let's dive into common starting points, and the typical phases of a cloud journey.</a:t>
            </a:r>
          </a:p>
        </p:txBody>
      </p:sp>
      <p:sp>
        <p:nvSpPr>
          <p:cNvPr id="4" name="Slide Number Placeholder 3"/>
          <p:cNvSpPr>
            <a:spLocks noGrp="1"/>
          </p:cNvSpPr>
          <p:nvPr>
            <p:ph type="sldNum" sz="quarter" idx="5"/>
          </p:nvPr>
        </p:nvSpPr>
        <p:spPr/>
        <p:txBody>
          <a:bodyPr/>
          <a:lstStyle/>
          <a:p>
            <a:fld id="{268358F0-6F6E-4229-B4E1-FAA558BBD1AB}" type="slidenum">
              <a:rPr lang="en-US" smtClean="0"/>
              <a:t>13</a:t>
            </a:fld>
            <a:endParaRPr lang="en-US"/>
          </a:p>
        </p:txBody>
      </p:sp>
    </p:spTree>
    <p:extLst>
      <p:ext uri="{BB962C8B-B14F-4D97-AF65-F5344CB8AC3E}">
        <p14:creationId xmlns:p14="http://schemas.microsoft.com/office/powerpoint/2010/main" val="2683645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most organizations, greenfield development is the beginning of the cloud adoption journey.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Read through the points on the slide to illustrate the general idea of "greenfield."</a:t>
            </a:r>
          </a:p>
          <a:p>
            <a:endParaRPr lang="en-US" dirty="0"/>
          </a:p>
          <a:p>
            <a:r>
              <a:rPr lang="en-US" dirty="0"/>
              <a:t>What about organizations looking for the fastest route to provision a landing zone—</a:t>
            </a:r>
          </a:p>
          <a:p>
            <a:r>
              <a:rPr lang="en-US" dirty="0"/>
              <a:t>with governance and compliance guardrails in place?</a:t>
            </a:r>
          </a:p>
        </p:txBody>
      </p:sp>
      <p:sp>
        <p:nvSpPr>
          <p:cNvPr id="4" name="Slide Number Placeholder 3"/>
          <p:cNvSpPr>
            <a:spLocks noGrp="1"/>
          </p:cNvSpPr>
          <p:nvPr>
            <p:ph type="sldNum" sz="quarter" idx="5"/>
          </p:nvPr>
        </p:nvSpPr>
        <p:spPr/>
        <p:txBody>
          <a:bodyPr/>
          <a:lstStyle/>
          <a:p>
            <a:fld id="{268358F0-6F6E-4229-B4E1-FAA558BBD1AB}" type="slidenum">
              <a:rPr lang="en-US" smtClean="0"/>
              <a:t>14</a:t>
            </a:fld>
            <a:endParaRPr lang="en-US"/>
          </a:p>
        </p:txBody>
      </p:sp>
    </p:spTree>
    <p:extLst>
      <p:ext uri="{BB962C8B-B14F-4D97-AF65-F5344CB8AC3E}">
        <p14:creationId xmlns:p14="http://schemas.microsoft.com/office/powerpoint/2010/main" val="3398760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Azure landing zone accelerators are a ready-made deployment experience for organizations where conceptual architecture fits with the operating model and resource structure you plan to use. </a:t>
            </a:r>
          </a:p>
          <a:p>
            <a:pPr algn="l"/>
            <a:endParaRPr lang="en-US" b="0" i="0" dirty="0">
              <a:solidFill>
                <a:srgbClr val="171717"/>
              </a:solidFill>
              <a:effectLst/>
              <a:latin typeface="Segoe UI" panose="020B0502040204020203" pitchFamily="34" charset="0"/>
            </a:endParaRPr>
          </a:p>
          <a:p>
            <a:pPr marL="0" indent="0" algn="l">
              <a:buFont typeface="Arial" panose="020B0604020202020204" pitchFamily="34" charset="0"/>
              <a:buNone/>
            </a:pPr>
            <a:r>
              <a:rPr lang="en-US" b="0" i="0" dirty="0">
                <a:solidFill>
                  <a:srgbClr val="171717"/>
                </a:solidFill>
                <a:effectLst/>
                <a:latin typeface="Segoe UI" panose="020B0502040204020203" pitchFamily="34" charset="0"/>
              </a:rPr>
              <a:t>Azure-portal-based deployment to provide a full implementation of the conceptual architecture, along with key governance elements such as management groups and policies.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Let's look in detail at how accelerators can speed up your deployment experience.</a:t>
            </a:r>
          </a:p>
          <a:p>
            <a:endParaRPr lang="en-US" dirty="0"/>
          </a:p>
        </p:txBody>
      </p:sp>
      <p:sp>
        <p:nvSpPr>
          <p:cNvPr id="4" name="Slide Number Placeholder 3"/>
          <p:cNvSpPr>
            <a:spLocks noGrp="1"/>
          </p:cNvSpPr>
          <p:nvPr>
            <p:ph type="sldNum" sz="quarter" idx="5"/>
          </p:nvPr>
        </p:nvSpPr>
        <p:spPr/>
        <p:txBody>
          <a:bodyPr/>
          <a:lstStyle/>
          <a:p>
            <a:fld id="{268358F0-6F6E-4229-B4E1-FAA558BBD1AB}" type="slidenum">
              <a:rPr lang="en-US" smtClean="0"/>
              <a:t>15</a:t>
            </a:fld>
            <a:endParaRPr lang="en-US"/>
          </a:p>
        </p:txBody>
      </p:sp>
    </p:spTree>
    <p:extLst>
      <p:ext uri="{BB962C8B-B14F-4D97-AF65-F5344CB8AC3E}">
        <p14:creationId xmlns:p14="http://schemas.microsoft.com/office/powerpoint/2010/main" val="99748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800" b="0" i="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Each different Azure landing zone implementation option provides a different path to deployment. Before choosing an implementation option, let’s review design areas</a:t>
            </a:r>
            <a:endParaRPr lang="en-US" sz="800" b="0" i="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sz="800" b="0" i="0" dirty="0"/>
          </a:p>
          <a:p>
            <a:pPr marL="342900" indent="-342900">
              <a:buFont typeface="Arial" panose="020B0604020202020204" pitchFamily="34" charset="0"/>
              <a:buChar char="•"/>
            </a:pPr>
            <a:r>
              <a:rPr lang="en-US" sz="800" b="0" i="0" dirty="0">
                <a:latin typeface="Segoe UI" panose="020B0502040204020203" pitchFamily="34" charset="0"/>
              </a:rPr>
              <a:t>Enterprise enrollment: if you are making a commitment to use a specific amount of Azure, you'll want to consider how your EA enrollment is configured &amp; ensure your Azure AD tenant is aligned.</a:t>
            </a:r>
          </a:p>
          <a:p>
            <a:pPr marL="342900" indent="-342900">
              <a:buFont typeface="Arial" panose="020B0604020202020204" pitchFamily="34" charset="0"/>
              <a:buChar char="•"/>
            </a:pPr>
            <a:r>
              <a:rPr lang="en-US" sz="800" b="0" i="0" dirty="0">
                <a:latin typeface="Segoe UI" panose="020B0502040204020203" pitchFamily="34" charset="0"/>
              </a:rPr>
              <a:t>Identity: Are you using your existing Azure AD tenant from Office 365 by applying RBAC? Or do you have deeper security requirements that require more considerations?</a:t>
            </a:r>
          </a:p>
          <a:p>
            <a:pPr marL="342900" indent="-342900">
              <a:buFont typeface="Arial" panose="020B0604020202020204" pitchFamily="34" charset="0"/>
              <a:buChar char="•"/>
            </a:pPr>
            <a:r>
              <a:rPr lang="en-US" sz="800" b="0" i="0" dirty="0">
                <a:latin typeface="Segoe UI" panose="020B0502040204020203" pitchFamily="34" charset="0"/>
              </a:rPr>
              <a:t>Resource organization: Get a jump on cloud governance by preparing for proper resource organization early. This includes things like naming, tagging, subscriptions, resource groups, and management groups. Good design now will make portfolio governance easier later</a:t>
            </a:r>
          </a:p>
          <a:p>
            <a:pPr marL="342900" indent="-342900">
              <a:buFont typeface="Arial" panose="020B0604020202020204" pitchFamily="34" charset="0"/>
              <a:buChar char="•"/>
            </a:pPr>
            <a:r>
              <a:rPr lang="en-US" sz="800" b="0" i="0" dirty="0">
                <a:highlight>
                  <a:srgbClr val="FFFF00"/>
                </a:highlight>
                <a:latin typeface="Segoe UI" panose="020B0502040204020203" pitchFamily="34" charset="0"/>
              </a:rPr>
              <a:t>Network topology and connectivity </a:t>
            </a:r>
            <a:r>
              <a:rPr lang="en-US" sz="800" b="0" i="0" dirty="0">
                <a:latin typeface="Segoe UI" panose="020B0502040204020203" pitchFamily="34" charset="0"/>
              </a:rPr>
              <a:t>are the two must have considerations. Until you understand how things connect to in the cloud &amp; how people gain access, you can't really use the cloud</a:t>
            </a:r>
          </a:p>
          <a:p>
            <a:pPr marL="342900" marR="0" lvl="0" indent="-34290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800" b="0" i="0" dirty="0">
                <a:effectLst/>
              </a:rPr>
              <a:t>Business continuity and disaster recovery - BCDR provides the foundation for reliability and rapid recovery. </a:t>
            </a:r>
            <a:r>
              <a:rPr lang="en-US" sz="700" b="0" i="0" dirty="0">
                <a:latin typeface="Segoe UI" panose="020B0502040204020203" pitchFamily="34" charset="0"/>
              </a:rPr>
              <a:t>BCDR isn't really a design area, its a discipline under CAF Manage. </a:t>
            </a:r>
            <a:r>
              <a:rPr lang="en-US" sz="700" b="0" i="0" dirty="0" err="1">
                <a:latin typeface="Segoe UI" panose="020B0502040204020203" pitchFamily="34" charset="0"/>
              </a:rPr>
              <a:t>i</a:t>
            </a:r>
            <a:r>
              <a:rPr lang="en-US" sz="700" b="0" i="0" dirty="0">
                <a:latin typeface="Segoe UI" panose="020B0502040204020203" pitchFamily="34" charset="0"/>
              </a:rPr>
              <a:t> don't generally talk to it as a pillar, even though its on the design areas page. if anything just a brief mention of it during the Operations baseline talking point.</a:t>
            </a:r>
          </a:p>
          <a:p>
            <a:pPr marL="342900" indent="-342900">
              <a:buFont typeface="Arial" panose="020B0604020202020204" pitchFamily="34" charset="0"/>
              <a:buChar char="•"/>
            </a:pPr>
            <a:r>
              <a:rPr lang="en-US" sz="800" b="0" i="0" dirty="0">
                <a:latin typeface="Segoe UI" panose="020B0502040204020203" pitchFamily="34" charset="0"/>
              </a:rPr>
              <a:t>Governance disciplines: Begin including the governance disciplines in every landing zone to get an early start on governance, security baseline, and compliance policies. </a:t>
            </a:r>
          </a:p>
          <a:p>
            <a:pPr marL="342900" indent="-342900">
              <a:buFont typeface="Arial" panose="020B0604020202020204" pitchFamily="34" charset="0"/>
              <a:buChar char="•"/>
            </a:pPr>
            <a:r>
              <a:rPr lang="en-US" sz="800" b="0" i="0" dirty="0">
                <a:latin typeface="Segoe UI" panose="020B0502040204020203" pitchFamily="34" charset="0"/>
              </a:rPr>
              <a:t>Deployment options: Azure landing zones provide a variety of deployment options to fit your operating model</a:t>
            </a:r>
          </a:p>
          <a:p>
            <a:pPr marL="342900" indent="-342900">
              <a:buFont typeface="Arial" panose="020B0604020202020204" pitchFamily="34" charset="0"/>
              <a:buChar char="•"/>
            </a:pPr>
            <a:r>
              <a:rPr lang="en-US" sz="800" b="0" i="0" dirty="0">
                <a:latin typeface="Segoe UI" panose="020B0502040204020203" pitchFamily="34" charset="0"/>
              </a:rPr>
              <a:t>Operations Baseline: Get a jump start on operations management (CAF Manage) by preparing each landing zone for visibility, operational compliance, and protect/recover processes.</a:t>
            </a:r>
          </a:p>
          <a:p>
            <a:pPr marL="342900" indent="-342900">
              <a:buFont typeface="Arial" panose="020B0604020202020204" pitchFamily="34" charset="0"/>
              <a:buChar char="•"/>
            </a:pPr>
            <a:endParaRPr lang="en-US" sz="800" b="0" i="0" dirty="0">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i="0" dirty="0">
                <a:latin typeface="Segoe UI" panose="020B0502040204020203" pitchFamily="34" charset="0"/>
              </a:rPr>
              <a:t>Let's look at the </a:t>
            </a:r>
            <a:r>
              <a:rPr lang="en-US" sz="800" b="0" i="0" dirty="0">
                <a:solidFill>
                  <a:srgbClr val="171717"/>
                </a:solidFill>
                <a:effectLst/>
                <a:latin typeface="Segoe UI" panose="020B0502040204020203" pitchFamily="34" charset="0"/>
              </a:rPr>
              <a:t>core technical constructs your organization needs for successful Azure adoption.</a:t>
            </a:r>
          </a:p>
          <a:p>
            <a:pPr marL="0" indent="0">
              <a:buFont typeface="Arial" panose="020B0604020202020204" pitchFamily="34" charset="0"/>
              <a:buNone/>
            </a:pPr>
            <a:endParaRPr lang="en-US" sz="800" b="0" i="0" dirty="0">
              <a:latin typeface="Segoe UI" panose="020B0502040204020203" pitchFamily="34" charset="0"/>
            </a:endParaRPr>
          </a:p>
          <a:p>
            <a:endParaRPr lang="en-US" sz="800" b="0" i="0" dirty="0"/>
          </a:p>
          <a:p>
            <a:endParaRPr lang="en-US" sz="800" b="0" i="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8/8/2024 1:18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58646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you know, as a customer, when you need customization?</a:t>
            </a:r>
          </a:p>
          <a:p>
            <a:endParaRPr lang="en-US" dirty="0"/>
          </a:p>
          <a:p>
            <a:pPr marL="228600" indent="-228600">
              <a:buFont typeface="+mj-lt"/>
              <a:buAutoNum type="arabicPeriod"/>
            </a:pPr>
            <a:r>
              <a:rPr lang="en-US" dirty="0"/>
              <a:t>With the first bullet, stress the scenarios when customers can't use a ready-to-deploy solution, and will need to customize their environment implementation</a:t>
            </a:r>
          </a:p>
          <a:p>
            <a:pPr marL="228600" indent="-228600">
              <a:buFont typeface="+mj-lt"/>
              <a:buAutoNum type="arabicPeriod"/>
            </a:pPr>
            <a:r>
              <a:rPr lang="en-US" dirty="0"/>
              <a:t>Emphasize the "target end-state" of the conceptual architecture as a signpost guiding customers towards successful design and operation of cloud environments.</a:t>
            </a:r>
          </a:p>
          <a:p>
            <a:pPr marL="228600" indent="-228600">
              <a:buFont typeface="+mj-lt"/>
              <a:buAutoNum type="arabicPeriod"/>
            </a:pPr>
            <a:endParaRPr lang="en-US" dirty="0"/>
          </a:p>
          <a:p>
            <a:pPr marL="0" indent="0">
              <a:buFont typeface="+mj-lt"/>
              <a:buNone/>
            </a:pPr>
            <a:r>
              <a:rPr lang="en-US" dirty="0"/>
              <a:t>What if you need a fully featured enterprise-scale implementation—with complete governance and management in place?</a:t>
            </a:r>
          </a:p>
        </p:txBody>
      </p:sp>
      <p:sp>
        <p:nvSpPr>
          <p:cNvPr id="4" name="Slide Number Placeholder 3"/>
          <p:cNvSpPr>
            <a:spLocks noGrp="1"/>
          </p:cNvSpPr>
          <p:nvPr>
            <p:ph type="sldNum" sz="quarter" idx="5"/>
          </p:nvPr>
        </p:nvSpPr>
        <p:spPr/>
        <p:txBody>
          <a:bodyPr/>
          <a:lstStyle/>
          <a:p>
            <a:fld id="{268358F0-6F6E-4229-B4E1-FAA558BBD1AB}" type="slidenum">
              <a:rPr lang="en-US" smtClean="0"/>
              <a:t>18</a:t>
            </a:fld>
            <a:endParaRPr lang="en-US"/>
          </a:p>
        </p:txBody>
      </p:sp>
    </p:spTree>
    <p:extLst>
      <p:ext uri="{BB962C8B-B14F-4D97-AF65-F5344CB8AC3E}">
        <p14:creationId xmlns:p14="http://schemas.microsoft.com/office/powerpoint/2010/main" val="4199343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 Id="rId5" Type="http://schemas.openxmlformats.org/officeDocument/2006/relationships/image" Target="../media/image8.emf"/><Relationship Id="rId4" Type="http://schemas.openxmlformats.org/officeDocument/2006/relationships/image" Target="../media/image7.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Master" Target="../slideMasters/slideMaster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31.jpe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3.xml"/><Relationship Id="rId5" Type="http://schemas.openxmlformats.org/officeDocument/2006/relationships/image" Target="../media/image8.emf"/><Relationship Id="rId4" Type="http://schemas.openxmlformats.org/officeDocument/2006/relationships/image" Target="../media/image7.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3.xml"/><Relationship Id="rId4" Type="http://schemas.openxmlformats.org/officeDocument/2006/relationships/image" Target="../media/image20.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Master" Target="../slideMasters/slideMaster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9.jpeg"/><Relationship Id="rId1" Type="http://schemas.openxmlformats.org/officeDocument/2006/relationships/slideMaster" Target="../slideMasters/slideMaster3.xml"/><Relationship Id="rId4" Type="http://schemas.openxmlformats.org/officeDocument/2006/relationships/image" Target="../media/image31.jpeg"/></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8F999-7A4E-6B4F-9FED-EF75B73AD044}" type="datetimeFigureOut">
              <a:rPr lang="en-US" smtClean="0"/>
              <a:t>8/8/2024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8/8/2024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8/8/2024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2609"/>
            <a:ext cx="8479852" cy="307777"/>
          </a:xfrm>
          <a:prstGeom prst="rect">
            <a:avLst/>
          </a:prstGeom>
        </p:spPr>
        <p:txBody>
          <a:bodyPr wrap="square" lIns="0" tIns="0" rIns="0" bIns="0">
            <a:spAutoFit/>
          </a:bodyPr>
          <a:lstStyle>
            <a:lvl1pPr>
              <a:lnSpc>
                <a:spcPts val="2353"/>
              </a:lnSpc>
              <a:defRPr sz="2059" strike="noStrike">
                <a:solidFill>
                  <a:srgbClr val="000000"/>
                </a:solidFill>
              </a:defRPr>
            </a:lvl1pPr>
          </a:lstStyle>
          <a:p>
            <a:r>
              <a:rPr lang="en-US"/>
              <a:t>Title</a:t>
            </a:r>
          </a:p>
        </p:txBody>
      </p:sp>
    </p:spTree>
    <p:extLst>
      <p:ext uri="{BB962C8B-B14F-4D97-AF65-F5344CB8AC3E}">
        <p14:creationId xmlns:p14="http://schemas.microsoft.com/office/powerpoint/2010/main" val="409831363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2609"/>
            <a:ext cx="8479852" cy="307777"/>
          </a:xfrm>
          <a:prstGeom prst="rect">
            <a:avLst/>
          </a:prstGeom>
        </p:spPr>
        <p:txBody>
          <a:bodyPr wrap="square" lIns="0" tIns="0" rIns="0" bIns="0">
            <a:spAutoFit/>
          </a:bodyPr>
          <a:lstStyle>
            <a:lvl1pPr>
              <a:lnSpc>
                <a:spcPts val="2353"/>
              </a:lnSpc>
              <a:defRPr sz="2059">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341997" y="1441939"/>
            <a:ext cx="7038335" cy="2531270"/>
          </a:xfrm>
          <a:prstGeom prst="rect">
            <a:avLst/>
          </a:prstGeom>
        </p:spPr>
        <p:txBody>
          <a:bodyPr wrap="square" lIns="0" tIns="0" rIns="0" bIns="0">
            <a:spAutoFit/>
          </a:bodyPr>
          <a:lstStyle>
            <a:lvl1pPr marL="252109" marR="0" indent="-252109" algn="l" defTabSz="685775" rtl="0" eaLnBrk="1" fontAlgn="auto" latinLnBrk="0" hangingPunct="1">
              <a:lnSpc>
                <a:spcPts val="1765"/>
              </a:lnSpc>
              <a:spcBef>
                <a:spcPts val="0"/>
              </a:spcBef>
              <a:spcAft>
                <a:spcPts val="0"/>
              </a:spcAft>
              <a:buClrTx/>
              <a:buSzPct val="90000"/>
              <a:buFont typeface="Arial" panose="020B0604020202020204" pitchFamily="34" charset="0"/>
              <a:buChar char="•"/>
              <a:tabLst/>
              <a:defRPr lang="en-US" sz="1471" kern="1200" spc="0" baseline="0" dirty="0">
                <a:solidFill>
                  <a:srgbClr val="000000"/>
                </a:solidFill>
                <a:latin typeface="+mn-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252109" marR="0" lvl="0" indent="-252109" algn="l" defTabSz="685775" rtl="0" eaLnBrk="1" fontAlgn="auto" latinLnBrk="0" hangingPunct="1">
              <a:lnSpc>
                <a:spcPts val="1765"/>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252109" marR="0" lvl="0" indent="-252109" algn="l" defTabSz="685775" rtl="0" eaLnBrk="1" fontAlgn="auto" latinLnBrk="0" hangingPunct="1">
              <a:lnSpc>
                <a:spcPts val="1765"/>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80914615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04497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228370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51689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1511" y="354387"/>
            <a:ext cx="1001755" cy="142709"/>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321511" y="1899336"/>
            <a:ext cx="7222792" cy="1344828"/>
          </a:xfrm>
          <a:prstGeom prst="rect">
            <a:avLst/>
          </a:prstGeom>
          <a:noFill/>
        </p:spPr>
        <p:txBody>
          <a:bodyPr lIns="0" tIns="0" rIns="0" bIns="182880" anchor="b" anchorCtr="0"/>
          <a:lstStyle>
            <a:lvl1pPr>
              <a:defRPr sz="3529" strike="noStrike" spc="-37"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331850" y="3262585"/>
            <a:ext cx="7202114" cy="592213"/>
          </a:xfrm>
          <a:prstGeom prst="rect">
            <a:avLst/>
          </a:prstGeom>
        </p:spPr>
        <p:txBody>
          <a:bodyPr/>
          <a:lstStyle>
            <a:lvl1pPr>
              <a:defRPr sz="1324">
                <a:solidFill>
                  <a:srgbClr val="000000"/>
                </a:solidFill>
              </a:defRPr>
            </a:lvl1pPr>
            <a:lvl2pPr>
              <a:defRPr sz="1324">
                <a:solidFill>
                  <a:srgbClr val="000000"/>
                </a:solidFill>
              </a:defRPr>
            </a:lvl2pPr>
            <a:lvl3pPr>
              <a:defRPr sz="1029"/>
            </a:lvl3pPr>
            <a:lvl4pPr>
              <a:defRPr sz="1029"/>
            </a:lvl4pPr>
            <a:lvl5pPr>
              <a:defRPr sz="772"/>
            </a:lvl5pPr>
          </a:lstStyle>
          <a:p>
            <a:pPr lvl="0"/>
            <a:r>
              <a:rPr lang="en-US"/>
              <a:t>Author name</a:t>
            </a:r>
            <a:br>
              <a:rPr lang="en-US"/>
            </a:br>
            <a:r>
              <a:rPr lang="en-US"/>
              <a:t>Date</a:t>
            </a:r>
          </a:p>
        </p:txBody>
      </p:sp>
    </p:spTree>
    <p:extLst>
      <p:ext uri="{BB962C8B-B14F-4D97-AF65-F5344CB8AC3E}">
        <p14:creationId xmlns:p14="http://schemas.microsoft.com/office/powerpoint/2010/main" val="1006391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3388" y="355347"/>
            <a:ext cx="1001755" cy="142709"/>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321511" y="1899336"/>
            <a:ext cx="7222792" cy="1344828"/>
          </a:xfrm>
          <a:prstGeom prst="rect">
            <a:avLst/>
          </a:prstGeom>
          <a:noFill/>
        </p:spPr>
        <p:txBody>
          <a:bodyPr lIns="0" tIns="0" rIns="0" bIns="182880" anchor="b" anchorCtr="0"/>
          <a:lstStyle>
            <a:lvl1pPr>
              <a:defRPr sz="3529" strike="noStrike" spc="-37"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331850" y="3262585"/>
            <a:ext cx="7202114" cy="592213"/>
          </a:xfrm>
          <a:prstGeom prst="rect">
            <a:avLst/>
          </a:prstGeom>
        </p:spPr>
        <p:txBody>
          <a:bodyPr/>
          <a:lstStyle>
            <a:lvl1pPr>
              <a:defRPr sz="1324">
                <a:solidFill>
                  <a:schemeClr val="bg2"/>
                </a:solidFill>
              </a:defRPr>
            </a:lvl1pPr>
            <a:lvl2pPr>
              <a:defRPr sz="1324">
                <a:solidFill>
                  <a:srgbClr val="000000"/>
                </a:solidFill>
              </a:defRPr>
            </a:lvl2pPr>
            <a:lvl3pPr>
              <a:defRPr sz="1029"/>
            </a:lvl3pPr>
            <a:lvl4pPr>
              <a:defRPr sz="1029"/>
            </a:lvl4pPr>
            <a:lvl5pPr>
              <a:defRPr sz="772"/>
            </a:lvl5pPr>
          </a:lstStyle>
          <a:p>
            <a:pPr lvl="0"/>
            <a:r>
              <a:rPr lang="en-US"/>
              <a:t>Author name</a:t>
            </a:r>
            <a:br>
              <a:rPr lang="en-US"/>
            </a:br>
            <a:r>
              <a:rPr lang="en-US"/>
              <a:t>Date</a:t>
            </a:r>
          </a:p>
        </p:txBody>
      </p:sp>
    </p:spTree>
    <p:extLst>
      <p:ext uri="{BB962C8B-B14F-4D97-AF65-F5344CB8AC3E}">
        <p14:creationId xmlns:p14="http://schemas.microsoft.com/office/powerpoint/2010/main" val="5852791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3388" y="355347"/>
            <a:ext cx="1001755" cy="142709"/>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321511" y="1899336"/>
            <a:ext cx="7222792" cy="1344828"/>
          </a:xfrm>
          <a:prstGeom prst="rect">
            <a:avLst/>
          </a:prstGeom>
          <a:noFill/>
        </p:spPr>
        <p:txBody>
          <a:bodyPr lIns="0" tIns="0" rIns="0" bIns="182880" anchor="b" anchorCtr="0"/>
          <a:lstStyle>
            <a:lvl1pPr>
              <a:defRPr sz="3529" strike="noStrike" spc="-37"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535122" y="39291"/>
            <a:ext cx="2550319" cy="5064919"/>
          </a:xfrm>
          <a:prstGeom prst="rect">
            <a:avLst/>
          </a:prstGeom>
        </p:spPr>
      </p:pic>
    </p:spTree>
    <p:extLst>
      <p:ext uri="{BB962C8B-B14F-4D97-AF65-F5344CB8AC3E}">
        <p14:creationId xmlns:p14="http://schemas.microsoft.com/office/powerpoint/2010/main" val="126158284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3388" y="355347"/>
            <a:ext cx="1001755" cy="142709"/>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535122" y="39291"/>
            <a:ext cx="2550319" cy="5064919"/>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119827" y="1742505"/>
            <a:ext cx="2441926" cy="1344829"/>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321511" y="1899336"/>
            <a:ext cx="7222792" cy="1344828"/>
          </a:xfrm>
          <a:prstGeom prst="rect">
            <a:avLst/>
          </a:prstGeom>
          <a:noFill/>
        </p:spPr>
        <p:txBody>
          <a:bodyPr lIns="0" tIns="0" rIns="0" bIns="182880" anchor="b" anchorCtr="0"/>
          <a:lstStyle>
            <a:lvl1pPr>
              <a:defRPr sz="3529" strike="noStrike" spc="-37"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331850" y="3262585"/>
            <a:ext cx="7202114" cy="592213"/>
          </a:xfrm>
          <a:prstGeom prst="rect">
            <a:avLst/>
          </a:prstGeom>
        </p:spPr>
        <p:txBody>
          <a:bodyPr/>
          <a:lstStyle>
            <a:lvl1pPr>
              <a:defRPr sz="1324">
                <a:solidFill>
                  <a:schemeClr val="bg2"/>
                </a:solidFill>
              </a:defRPr>
            </a:lvl1pPr>
            <a:lvl2pPr>
              <a:defRPr sz="1324">
                <a:solidFill>
                  <a:srgbClr val="000000"/>
                </a:solidFill>
              </a:defRPr>
            </a:lvl2pPr>
            <a:lvl3pPr>
              <a:defRPr sz="1029"/>
            </a:lvl3pPr>
            <a:lvl4pPr>
              <a:defRPr sz="1029"/>
            </a:lvl4pPr>
            <a:lvl5pPr>
              <a:defRPr sz="772"/>
            </a:lvl5pPr>
          </a:lstStyle>
          <a:p>
            <a:pPr lvl="0"/>
            <a:r>
              <a:rPr lang="en-US"/>
              <a:t>Author name</a:t>
            </a:r>
            <a:br>
              <a:rPr lang="en-US"/>
            </a:br>
            <a:r>
              <a:rPr lang="en-US"/>
              <a:t>Date</a:t>
            </a:r>
          </a:p>
        </p:txBody>
      </p:sp>
    </p:spTree>
    <p:extLst>
      <p:ext uri="{BB962C8B-B14F-4D97-AF65-F5344CB8AC3E}">
        <p14:creationId xmlns:p14="http://schemas.microsoft.com/office/powerpoint/2010/main" val="235683059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8/8/2024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1511" y="354387"/>
            <a:ext cx="1001755" cy="142709"/>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93213" y="0"/>
            <a:ext cx="4480343" cy="51435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321511" y="1899336"/>
            <a:ext cx="4071702" cy="1344828"/>
          </a:xfrm>
          <a:prstGeom prst="rect">
            <a:avLst/>
          </a:prstGeom>
          <a:noFill/>
        </p:spPr>
        <p:txBody>
          <a:bodyPr lIns="0" tIns="0" rIns="0" bIns="182880" anchor="b" anchorCtr="0"/>
          <a:lstStyle>
            <a:lvl1pPr>
              <a:defRPr sz="3529" strike="noStrike" spc="-37"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331849" y="3262585"/>
            <a:ext cx="4060046" cy="592213"/>
          </a:xfrm>
          <a:prstGeom prst="rect">
            <a:avLst/>
          </a:prstGeom>
        </p:spPr>
        <p:txBody>
          <a:bodyPr/>
          <a:lstStyle>
            <a:lvl1pPr>
              <a:defRPr sz="1324">
                <a:solidFill>
                  <a:srgbClr val="000000"/>
                </a:solidFill>
              </a:defRPr>
            </a:lvl1pPr>
            <a:lvl2pPr>
              <a:defRPr sz="1324">
                <a:solidFill>
                  <a:srgbClr val="000000"/>
                </a:solidFill>
              </a:defRPr>
            </a:lvl2pPr>
            <a:lvl3pPr>
              <a:defRPr sz="1029"/>
            </a:lvl3pPr>
            <a:lvl4pPr>
              <a:defRPr sz="1029"/>
            </a:lvl4pPr>
            <a:lvl5pPr>
              <a:defRPr sz="772"/>
            </a:lvl5pPr>
          </a:lstStyle>
          <a:p>
            <a:pPr lvl="0"/>
            <a:r>
              <a:rPr lang="en-US"/>
              <a:t>Author name</a:t>
            </a:r>
            <a:br>
              <a:rPr lang="en-US"/>
            </a:br>
            <a:r>
              <a:rPr lang="en-US"/>
              <a:t>Date</a:t>
            </a:r>
          </a:p>
        </p:txBody>
      </p:sp>
    </p:spTree>
    <p:extLst>
      <p:ext uri="{BB962C8B-B14F-4D97-AF65-F5344CB8AC3E}">
        <p14:creationId xmlns:p14="http://schemas.microsoft.com/office/powerpoint/2010/main" val="402085881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1511" y="354387"/>
            <a:ext cx="1001755" cy="142709"/>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321511" y="1899336"/>
            <a:ext cx="4071702" cy="1344828"/>
          </a:xfrm>
          <a:prstGeom prst="rect">
            <a:avLst/>
          </a:prstGeom>
          <a:noFill/>
        </p:spPr>
        <p:txBody>
          <a:bodyPr lIns="0" tIns="0" rIns="0" bIns="182880" anchor="b" anchorCtr="0"/>
          <a:lstStyle>
            <a:lvl1pPr>
              <a:defRPr sz="3529" strike="noStrike" spc="-37"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331849" y="3262585"/>
            <a:ext cx="4060046" cy="592213"/>
          </a:xfrm>
          <a:prstGeom prst="rect">
            <a:avLst/>
          </a:prstGeom>
        </p:spPr>
        <p:txBody>
          <a:bodyPr/>
          <a:lstStyle>
            <a:lvl1pPr>
              <a:defRPr sz="1324">
                <a:solidFill>
                  <a:srgbClr val="000000"/>
                </a:solidFill>
              </a:defRPr>
            </a:lvl1pPr>
            <a:lvl2pPr>
              <a:defRPr sz="1324">
                <a:solidFill>
                  <a:srgbClr val="000000"/>
                </a:solidFill>
              </a:defRPr>
            </a:lvl2pPr>
            <a:lvl3pPr>
              <a:defRPr sz="1029"/>
            </a:lvl3pPr>
            <a:lvl4pPr>
              <a:defRPr sz="1029"/>
            </a:lvl4pPr>
            <a:lvl5pPr>
              <a:defRPr sz="772"/>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14850" y="154579"/>
            <a:ext cx="4187553" cy="4807373"/>
          </a:xfrm>
          <a:prstGeom prst="rect">
            <a:avLst/>
          </a:prstGeom>
        </p:spPr>
      </p:pic>
    </p:spTree>
    <p:extLst>
      <p:ext uri="{BB962C8B-B14F-4D97-AF65-F5344CB8AC3E}">
        <p14:creationId xmlns:p14="http://schemas.microsoft.com/office/powerpoint/2010/main" val="376168853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1511" y="354387"/>
            <a:ext cx="1001755" cy="142709"/>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321511" y="1899336"/>
            <a:ext cx="4071702" cy="1344828"/>
          </a:xfrm>
          <a:prstGeom prst="rect">
            <a:avLst/>
          </a:prstGeom>
          <a:noFill/>
        </p:spPr>
        <p:txBody>
          <a:bodyPr lIns="0" tIns="0" rIns="0" bIns="182880" anchor="b" anchorCtr="0"/>
          <a:lstStyle>
            <a:lvl1pPr>
              <a:defRPr sz="3529" strike="noStrike" spc="-37"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331849" y="3262585"/>
            <a:ext cx="4060046" cy="592213"/>
          </a:xfrm>
          <a:prstGeom prst="rect">
            <a:avLst/>
          </a:prstGeom>
        </p:spPr>
        <p:txBody>
          <a:bodyPr/>
          <a:lstStyle>
            <a:lvl1pPr>
              <a:defRPr sz="1324">
                <a:solidFill>
                  <a:srgbClr val="000000"/>
                </a:solidFill>
              </a:defRPr>
            </a:lvl1pPr>
            <a:lvl2pPr>
              <a:defRPr sz="1324">
                <a:solidFill>
                  <a:srgbClr val="000000"/>
                </a:solidFill>
              </a:defRPr>
            </a:lvl2pPr>
            <a:lvl3pPr>
              <a:defRPr sz="1029"/>
            </a:lvl3pPr>
            <a:lvl4pPr>
              <a:defRPr sz="1029"/>
            </a:lvl4pPr>
            <a:lvl5pPr>
              <a:defRPr sz="772"/>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33887" y="241192"/>
            <a:ext cx="4060153" cy="4661116"/>
          </a:xfrm>
          <a:prstGeom prst="rect">
            <a:avLst/>
          </a:prstGeom>
        </p:spPr>
      </p:pic>
    </p:spTree>
    <p:extLst>
      <p:ext uri="{BB962C8B-B14F-4D97-AF65-F5344CB8AC3E}">
        <p14:creationId xmlns:p14="http://schemas.microsoft.com/office/powerpoint/2010/main" val="48244728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1511" y="354387"/>
            <a:ext cx="1001755" cy="142709"/>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321511" y="1899336"/>
            <a:ext cx="4071702" cy="1344828"/>
          </a:xfrm>
          <a:prstGeom prst="rect">
            <a:avLst/>
          </a:prstGeom>
          <a:noFill/>
        </p:spPr>
        <p:txBody>
          <a:bodyPr lIns="0" tIns="0" rIns="0" bIns="182880" anchor="b" anchorCtr="0"/>
          <a:lstStyle>
            <a:lvl1pPr>
              <a:defRPr sz="3529" strike="noStrike" spc="-37"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331849" y="3262585"/>
            <a:ext cx="4060046" cy="592213"/>
          </a:xfrm>
          <a:prstGeom prst="rect">
            <a:avLst/>
          </a:prstGeom>
        </p:spPr>
        <p:txBody>
          <a:bodyPr/>
          <a:lstStyle>
            <a:lvl1pPr>
              <a:defRPr sz="1324">
                <a:solidFill>
                  <a:srgbClr val="000000"/>
                </a:solidFill>
              </a:defRPr>
            </a:lvl1pPr>
            <a:lvl2pPr>
              <a:defRPr sz="1324">
                <a:solidFill>
                  <a:srgbClr val="000000"/>
                </a:solidFill>
              </a:defRPr>
            </a:lvl2pPr>
            <a:lvl3pPr>
              <a:defRPr sz="1029"/>
            </a:lvl3pPr>
            <a:lvl4pPr>
              <a:defRPr sz="1029"/>
            </a:lvl4pPr>
            <a:lvl5pPr>
              <a:defRPr sz="772"/>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4583926" y="0"/>
            <a:ext cx="4560074" cy="51435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23791" y="0"/>
            <a:ext cx="4480343" cy="5143500"/>
          </a:xfrm>
          <a:prstGeom prst="rect">
            <a:avLst/>
          </a:prstGeom>
        </p:spPr>
      </p:pic>
    </p:spTree>
    <p:extLst>
      <p:ext uri="{BB962C8B-B14F-4D97-AF65-F5344CB8AC3E}">
        <p14:creationId xmlns:p14="http://schemas.microsoft.com/office/powerpoint/2010/main" val="356678211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1511" y="354387"/>
            <a:ext cx="1001755" cy="142709"/>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321511" y="1899336"/>
            <a:ext cx="4071702" cy="1344828"/>
          </a:xfrm>
          <a:prstGeom prst="rect">
            <a:avLst/>
          </a:prstGeom>
          <a:noFill/>
        </p:spPr>
        <p:txBody>
          <a:bodyPr lIns="0" tIns="0" rIns="0" bIns="182880" anchor="b" anchorCtr="0"/>
          <a:lstStyle>
            <a:lvl1pPr>
              <a:defRPr sz="3529" strike="noStrike" spc="-37"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331849" y="3262585"/>
            <a:ext cx="4060046" cy="592213"/>
          </a:xfrm>
          <a:prstGeom prst="rect">
            <a:avLst/>
          </a:prstGeom>
        </p:spPr>
        <p:txBody>
          <a:bodyPr/>
          <a:lstStyle>
            <a:lvl1pPr>
              <a:defRPr sz="1324">
                <a:solidFill>
                  <a:srgbClr val="000000"/>
                </a:solidFill>
              </a:defRPr>
            </a:lvl1pPr>
            <a:lvl2pPr>
              <a:defRPr sz="1324">
                <a:solidFill>
                  <a:srgbClr val="000000"/>
                </a:solidFill>
              </a:defRPr>
            </a:lvl2pPr>
            <a:lvl3pPr>
              <a:defRPr sz="1029"/>
            </a:lvl3pPr>
            <a:lvl4pPr>
              <a:defRPr sz="1029"/>
            </a:lvl4pPr>
            <a:lvl5pPr>
              <a:defRPr sz="772"/>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4583926" y="0"/>
            <a:ext cx="4560074" cy="51435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583926" y="0"/>
            <a:ext cx="4560074" cy="5143500"/>
          </a:xfrm>
          <a:prstGeom prst="rect">
            <a:avLst/>
          </a:prstGeom>
        </p:spPr>
      </p:pic>
    </p:spTree>
    <p:extLst>
      <p:ext uri="{BB962C8B-B14F-4D97-AF65-F5344CB8AC3E}">
        <p14:creationId xmlns:p14="http://schemas.microsoft.com/office/powerpoint/2010/main" val="144761483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1511" y="354387"/>
            <a:ext cx="1001755" cy="142709"/>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321511" y="1899336"/>
            <a:ext cx="4071702" cy="1344828"/>
          </a:xfrm>
          <a:prstGeom prst="rect">
            <a:avLst/>
          </a:prstGeom>
          <a:noFill/>
        </p:spPr>
        <p:txBody>
          <a:bodyPr lIns="0" tIns="0" rIns="0" bIns="182880" anchor="b" anchorCtr="0"/>
          <a:lstStyle>
            <a:lvl1pPr>
              <a:defRPr sz="3529" strike="noStrike" spc="-37"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331849" y="3262585"/>
            <a:ext cx="4060046" cy="592213"/>
          </a:xfrm>
          <a:prstGeom prst="rect">
            <a:avLst/>
          </a:prstGeom>
        </p:spPr>
        <p:txBody>
          <a:bodyPr/>
          <a:lstStyle>
            <a:lvl1pPr>
              <a:defRPr sz="1324">
                <a:solidFill>
                  <a:srgbClr val="000000"/>
                </a:solidFill>
              </a:defRPr>
            </a:lvl1pPr>
            <a:lvl2pPr>
              <a:defRPr sz="1324">
                <a:solidFill>
                  <a:srgbClr val="000000"/>
                </a:solidFill>
              </a:defRPr>
            </a:lvl2pPr>
            <a:lvl3pPr>
              <a:defRPr sz="1029"/>
            </a:lvl3pPr>
            <a:lvl4pPr>
              <a:defRPr sz="1029"/>
            </a:lvl4pPr>
            <a:lvl5pPr>
              <a:defRPr sz="772"/>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4583926" y="0"/>
            <a:ext cx="4560074" cy="51435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23791" y="0"/>
            <a:ext cx="4480343" cy="5143500"/>
          </a:xfrm>
          <a:prstGeom prst="rect">
            <a:avLst/>
          </a:prstGeom>
        </p:spPr>
      </p:pic>
    </p:spTree>
    <p:extLst>
      <p:ext uri="{BB962C8B-B14F-4D97-AF65-F5344CB8AC3E}">
        <p14:creationId xmlns:p14="http://schemas.microsoft.com/office/powerpoint/2010/main" val="277696951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1511" y="354387"/>
            <a:ext cx="1001755" cy="142709"/>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321511" y="1899336"/>
            <a:ext cx="4071702" cy="1344828"/>
          </a:xfrm>
          <a:prstGeom prst="rect">
            <a:avLst/>
          </a:prstGeom>
          <a:noFill/>
        </p:spPr>
        <p:txBody>
          <a:bodyPr lIns="0" tIns="0" rIns="0" bIns="182880" anchor="b" anchorCtr="0"/>
          <a:lstStyle>
            <a:lvl1pPr>
              <a:defRPr sz="3529" strike="noStrike" spc="-37"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331849" y="3262585"/>
            <a:ext cx="4060046" cy="592213"/>
          </a:xfrm>
          <a:prstGeom prst="rect">
            <a:avLst/>
          </a:prstGeom>
        </p:spPr>
        <p:txBody>
          <a:bodyPr/>
          <a:lstStyle>
            <a:lvl1pPr>
              <a:defRPr sz="1324">
                <a:solidFill>
                  <a:srgbClr val="000000"/>
                </a:solidFill>
              </a:defRPr>
            </a:lvl1pPr>
            <a:lvl2pPr>
              <a:defRPr sz="1324">
                <a:solidFill>
                  <a:srgbClr val="000000"/>
                </a:solidFill>
              </a:defRPr>
            </a:lvl2pPr>
            <a:lvl3pPr>
              <a:defRPr sz="1029"/>
            </a:lvl3pPr>
            <a:lvl4pPr>
              <a:defRPr sz="1029"/>
            </a:lvl4pPr>
            <a:lvl5pPr>
              <a:defRPr sz="772"/>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63657" y="0"/>
            <a:ext cx="4480343" cy="5143500"/>
          </a:xfrm>
          <a:prstGeom prst="rect">
            <a:avLst/>
          </a:prstGeom>
        </p:spPr>
      </p:pic>
    </p:spTree>
    <p:extLst>
      <p:ext uri="{BB962C8B-B14F-4D97-AF65-F5344CB8AC3E}">
        <p14:creationId xmlns:p14="http://schemas.microsoft.com/office/powerpoint/2010/main" val="271027616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1511" y="354387"/>
            <a:ext cx="1001755" cy="142709"/>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321511" y="1899336"/>
            <a:ext cx="4071702" cy="1344828"/>
          </a:xfrm>
          <a:prstGeom prst="rect">
            <a:avLst/>
          </a:prstGeom>
          <a:noFill/>
        </p:spPr>
        <p:txBody>
          <a:bodyPr lIns="0" tIns="0" rIns="0" bIns="182880" anchor="b" anchorCtr="0"/>
          <a:lstStyle>
            <a:lvl1pPr>
              <a:defRPr sz="3529" strike="noStrike" spc="-37"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331849" y="3262585"/>
            <a:ext cx="4060046" cy="592213"/>
          </a:xfrm>
          <a:prstGeom prst="rect">
            <a:avLst/>
          </a:prstGeom>
        </p:spPr>
        <p:txBody>
          <a:bodyPr/>
          <a:lstStyle>
            <a:lvl1pPr>
              <a:defRPr sz="1324">
                <a:solidFill>
                  <a:srgbClr val="000000"/>
                </a:solidFill>
              </a:defRPr>
            </a:lvl1pPr>
            <a:lvl2pPr>
              <a:defRPr sz="1324">
                <a:solidFill>
                  <a:srgbClr val="000000"/>
                </a:solidFill>
              </a:defRPr>
            </a:lvl2pPr>
            <a:lvl3pPr>
              <a:defRPr sz="1029"/>
            </a:lvl3pPr>
            <a:lvl4pPr>
              <a:defRPr sz="1029"/>
            </a:lvl4pPr>
            <a:lvl5pPr>
              <a:defRPr sz="772"/>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663657" y="0"/>
            <a:ext cx="4480343" cy="5143500"/>
          </a:xfrm>
          <a:prstGeom prst="rect">
            <a:avLst/>
          </a:prstGeom>
        </p:spPr>
      </p:pic>
    </p:spTree>
    <p:extLst>
      <p:ext uri="{BB962C8B-B14F-4D97-AF65-F5344CB8AC3E}">
        <p14:creationId xmlns:p14="http://schemas.microsoft.com/office/powerpoint/2010/main" val="111138632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1511" y="354387"/>
            <a:ext cx="1001755" cy="142709"/>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321511" y="1899336"/>
            <a:ext cx="4071702" cy="1344828"/>
          </a:xfrm>
          <a:prstGeom prst="rect">
            <a:avLst/>
          </a:prstGeom>
          <a:noFill/>
        </p:spPr>
        <p:txBody>
          <a:bodyPr lIns="0" tIns="0" rIns="0" bIns="182880" anchor="b" anchorCtr="0"/>
          <a:lstStyle>
            <a:lvl1pPr>
              <a:defRPr sz="3529" strike="noStrike" spc="-37"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331849" y="3262585"/>
            <a:ext cx="4060046" cy="592213"/>
          </a:xfrm>
          <a:prstGeom prst="rect">
            <a:avLst/>
          </a:prstGeom>
        </p:spPr>
        <p:txBody>
          <a:bodyPr/>
          <a:lstStyle>
            <a:lvl1pPr>
              <a:defRPr sz="1324">
                <a:solidFill>
                  <a:srgbClr val="000000"/>
                </a:solidFill>
              </a:defRPr>
            </a:lvl1pPr>
            <a:lvl2pPr>
              <a:defRPr sz="1324">
                <a:solidFill>
                  <a:srgbClr val="000000"/>
                </a:solidFill>
              </a:defRPr>
            </a:lvl2pPr>
            <a:lvl3pPr>
              <a:defRPr sz="1029"/>
            </a:lvl3pPr>
            <a:lvl4pPr>
              <a:defRPr sz="1029"/>
            </a:lvl4pPr>
            <a:lvl5pPr>
              <a:defRPr sz="772"/>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63657" y="0"/>
            <a:ext cx="4480343" cy="5143500"/>
          </a:xfrm>
          <a:prstGeom prst="rect">
            <a:avLst/>
          </a:prstGeom>
        </p:spPr>
      </p:pic>
    </p:spTree>
    <p:extLst>
      <p:ext uri="{BB962C8B-B14F-4D97-AF65-F5344CB8AC3E}">
        <p14:creationId xmlns:p14="http://schemas.microsoft.com/office/powerpoint/2010/main" val="60765444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876708"/>
            <a:ext cx="2713786" cy="674749"/>
          </a:xfrm>
          <a:prstGeom prst="rect">
            <a:avLst/>
          </a:prstGeom>
        </p:spPr>
        <p:txBody>
          <a:bodyPr lIns="0" tIns="0" rIns="0" bIns="0"/>
          <a:lstStyle>
            <a:lvl1pPr>
              <a:defRPr sz="1324"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4672383" y="876707"/>
            <a:ext cx="410578" cy="2840249"/>
          </a:xfrm>
          <a:prstGeom prst="rect">
            <a:avLst/>
          </a:prstGeom>
        </p:spPr>
        <p:txBody>
          <a:bodyPr wrap="square" lIns="0" tIns="0" rIns="0" bIns="0">
            <a:noAutofit/>
          </a:bodyPr>
          <a:lstStyle>
            <a:lvl1pPr marL="0" indent="0" defTabSz="380498">
              <a:spcAft>
                <a:spcPts val="368"/>
              </a:spcAft>
              <a:buNone/>
              <a:defRPr sz="1324" spc="0" baseline="0">
                <a:solidFill>
                  <a:schemeClr val="tx2"/>
                </a:solidFill>
              </a:defRPr>
            </a:lvl1pPr>
            <a:lvl2pPr marL="168073" indent="0">
              <a:buNone/>
              <a:defRPr sz="1324"/>
            </a:lvl2pPr>
            <a:lvl3pPr marL="336145" indent="0">
              <a:buNone/>
              <a:defRPr sz="1324"/>
            </a:lvl3pPr>
            <a:lvl4pPr marL="504218" indent="0">
              <a:buNone/>
              <a:defRPr sz="1324"/>
            </a:lvl4pPr>
            <a:lvl5pPr marL="672290" indent="0">
              <a:buNone/>
              <a:defRPr sz="1324"/>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5082960" y="876706"/>
            <a:ext cx="2467785" cy="2840249"/>
          </a:xfrm>
          <a:prstGeom prst="rect">
            <a:avLst/>
          </a:prstGeom>
        </p:spPr>
        <p:txBody>
          <a:bodyPr wrap="square" lIns="0" tIns="0" rIns="0" bIns="0">
            <a:noAutofit/>
          </a:bodyPr>
          <a:lstStyle>
            <a:lvl1pPr marL="0" indent="0" defTabSz="380498">
              <a:spcAft>
                <a:spcPts val="368"/>
              </a:spcAft>
              <a:buNone/>
              <a:defRPr sz="1324" spc="0" baseline="0">
                <a:solidFill>
                  <a:srgbClr val="000000"/>
                </a:solidFill>
              </a:defRPr>
            </a:lvl1pPr>
            <a:lvl2pPr marL="168073" indent="0">
              <a:buNone/>
              <a:defRPr sz="1324"/>
            </a:lvl2pPr>
            <a:lvl3pPr marL="336145" indent="0">
              <a:buNone/>
              <a:defRPr sz="1324"/>
            </a:lvl3pPr>
            <a:lvl4pPr marL="504218" indent="0">
              <a:buNone/>
              <a:defRPr sz="1324"/>
            </a:lvl4pPr>
            <a:lvl5pPr marL="672290" indent="0">
              <a:buNone/>
              <a:defRPr sz="1324"/>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91589420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8/8/2024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a:prstGeom prst="rect">
            <a:avLst/>
          </a:prstGeom>
        </p:spPr>
        <p:txBody>
          <a:bodyPr wrap="square" lIns="0" tIns="0" rIns="0" bIns="0">
            <a:spAutoFit/>
          </a:bodyPr>
          <a:lstStyle>
            <a:lvl1pPr>
              <a:lnSpc>
                <a:spcPts val="2353"/>
              </a:lnSpc>
              <a:defRPr sz="2059">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341997" y="1442101"/>
            <a:ext cx="8479852" cy="215828"/>
          </a:xfrm>
          <a:prstGeom prst="rect">
            <a:avLst/>
          </a:prstGeom>
        </p:spPr>
        <p:txBody>
          <a:bodyPr wrap="square" lIns="0" tIns="0" rIns="0" bIns="0">
            <a:spAutoFit/>
          </a:bodyPr>
          <a:lstStyle>
            <a:lvl1pPr marL="0" indent="0">
              <a:lnSpc>
                <a:spcPts val="1765"/>
              </a:lnSpc>
              <a:buNone/>
              <a:defRPr sz="1471" b="0" i="0" spc="0">
                <a:solidFill>
                  <a:srgbClr val="000000"/>
                </a:solidFill>
                <a:latin typeface="+mj-lt"/>
              </a:defRPr>
            </a:lvl1pPr>
            <a:lvl2pPr marL="0" indent="0">
              <a:lnSpc>
                <a:spcPts val="1765"/>
              </a:lnSpc>
              <a:buNone/>
              <a:defRPr spc="0">
                <a:solidFill>
                  <a:srgbClr val="000000"/>
                </a:solidFill>
                <a:latin typeface="+mn-lt"/>
              </a:defRPr>
            </a:lvl2pPr>
            <a:lvl3pPr marL="336145" indent="0">
              <a:buNone/>
              <a:defRPr/>
            </a:lvl3pPr>
            <a:lvl4pPr marL="504218" indent="0">
              <a:buNone/>
              <a:defRPr/>
            </a:lvl4pPr>
            <a:lvl5pPr marL="672290"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341997" y="2261778"/>
            <a:ext cx="8479852" cy="154914"/>
          </a:xfrm>
          <a:prstGeom prst="rect">
            <a:avLst/>
          </a:prstGeom>
        </p:spPr>
        <p:txBody>
          <a:bodyPr lIns="0" tIns="0" rIns="0" bIns="0"/>
          <a:lstStyle>
            <a:lvl1pPr marL="0" indent="0">
              <a:lnSpc>
                <a:spcPts val="1324"/>
              </a:lnSpc>
              <a:spcBef>
                <a:spcPts val="0"/>
              </a:spcBef>
              <a:buNone/>
              <a:defRPr sz="1029" b="0" spc="0">
                <a:solidFill>
                  <a:schemeClr val="tx2"/>
                </a:solidFill>
                <a:latin typeface="+mj-lt"/>
              </a:defRPr>
            </a:lvl1pPr>
            <a:lvl2pPr marL="0" indent="0">
              <a:lnSpc>
                <a:spcPts val="1324"/>
              </a:lnSpc>
              <a:spcBef>
                <a:spcPts val="0"/>
              </a:spcBef>
              <a:buNone/>
              <a:defRPr sz="1029" spc="0">
                <a:solidFill>
                  <a:srgbClr val="000000"/>
                </a:solidFill>
              </a:defRPr>
            </a:lvl2pPr>
            <a:lvl3pPr marL="336145" indent="0">
              <a:buNone/>
              <a:defRPr/>
            </a:lvl3pPr>
            <a:lvl4pPr marL="504218" indent="0">
              <a:buNone/>
              <a:defRPr/>
            </a:lvl4pPr>
            <a:lvl5pPr marL="672290"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341997" y="3377874"/>
            <a:ext cx="8479852" cy="113163"/>
          </a:xfrm>
          <a:prstGeom prst="rect">
            <a:avLst/>
          </a:prstGeom>
        </p:spPr>
        <p:txBody>
          <a:bodyPr lIns="0" tIns="0" rIns="0" bIns="0"/>
          <a:lstStyle>
            <a:lvl1pPr marL="0" indent="0">
              <a:lnSpc>
                <a:spcPts val="882"/>
              </a:lnSpc>
              <a:spcBef>
                <a:spcPts val="0"/>
              </a:spcBef>
              <a:buNone/>
              <a:defRPr sz="735" spc="0">
                <a:solidFill>
                  <a:schemeClr val="tx1"/>
                </a:solidFill>
              </a:defRPr>
            </a:lvl1pPr>
            <a:lvl2pPr marL="0" indent="0">
              <a:lnSpc>
                <a:spcPct val="100000"/>
              </a:lnSpc>
              <a:spcBef>
                <a:spcPts val="0"/>
              </a:spcBef>
              <a:buNone/>
              <a:defRPr sz="735" spc="0">
                <a:solidFill>
                  <a:srgbClr val="000000"/>
                </a:solidFill>
              </a:defRPr>
            </a:lvl2pPr>
            <a:lvl3pPr marL="336145" indent="0">
              <a:buNone/>
              <a:defRPr/>
            </a:lvl3pPr>
            <a:lvl4pPr marL="504218"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340627" y="3224944"/>
            <a:ext cx="8479852" cy="205441"/>
          </a:xfrm>
          <a:prstGeom prst="rect">
            <a:avLst/>
          </a:prstGeom>
        </p:spPr>
        <p:txBody>
          <a:bodyPr tIns="0"/>
          <a:lstStyle>
            <a:lvl1pPr>
              <a:defRPr lang="en-US" sz="735"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340627" y="2444244"/>
            <a:ext cx="8479852" cy="154914"/>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Medium: body copy Segoe UI Regular 14/18</a:t>
            </a:r>
          </a:p>
        </p:txBody>
      </p:sp>
    </p:spTree>
    <p:extLst>
      <p:ext uri="{BB962C8B-B14F-4D97-AF65-F5344CB8AC3E}">
        <p14:creationId xmlns:p14="http://schemas.microsoft.com/office/powerpoint/2010/main" val="78886632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a:prstGeom prst="rect">
            <a:avLst/>
          </a:prstGeom>
        </p:spPr>
        <p:txBody>
          <a:bodyPr wrap="square" lIns="0" tIns="0" rIns="0" bIns="0">
            <a:spAutoFit/>
          </a:bodyPr>
          <a:lstStyle>
            <a:lvl1pPr>
              <a:lnSpc>
                <a:spcPts val="2353"/>
              </a:lnSpc>
              <a:defRPr sz="2059">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341997" y="1441940"/>
            <a:ext cx="7038335" cy="2524153"/>
          </a:xfrm>
          <a:prstGeom prst="rect">
            <a:avLst/>
          </a:prstGeom>
        </p:spPr>
        <p:txBody>
          <a:bodyPr wrap="square" lIns="0" tIns="0" rIns="0" bIns="0">
            <a:spAutoFit/>
          </a:bodyPr>
          <a:lstStyle>
            <a:lvl1pPr marL="252109" marR="0" indent="-252109" algn="l" defTabSz="685775" rtl="0" eaLnBrk="1" fontAlgn="auto" latinLnBrk="0" hangingPunct="1">
              <a:lnSpc>
                <a:spcPts val="1765"/>
              </a:lnSpc>
              <a:spcBef>
                <a:spcPts val="0"/>
              </a:spcBef>
              <a:spcAft>
                <a:spcPts val="0"/>
              </a:spcAft>
              <a:buClrTx/>
              <a:buSzPct val="90000"/>
              <a:buFont typeface="Arial" panose="020B0604020202020204" pitchFamily="34" charset="0"/>
              <a:buChar char="•"/>
              <a:tabLst/>
              <a:defRPr lang="en-US" sz="1471" kern="1200" spc="0" baseline="0" dirty="0">
                <a:solidFill>
                  <a:srgbClr val="000000"/>
                </a:solidFill>
                <a:latin typeface="+mn-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252109" marR="0" lvl="0" indent="-252109" algn="l" defTabSz="685775" rtl="0" eaLnBrk="1" fontAlgn="auto" latinLnBrk="0" hangingPunct="1">
              <a:lnSpc>
                <a:spcPts val="1765"/>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252109" marR="0" lvl="0" indent="-252109" algn="l" defTabSz="685775" rtl="0" eaLnBrk="1" fontAlgn="auto" latinLnBrk="0" hangingPunct="1">
              <a:lnSpc>
                <a:spcPts val="1765"/>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89867621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a:prstGeom prst="rect">
            <a:avLst/>
          </a:prstGeom>
        </p:spPr>
        <p:txBody>
          <a:bodyPr wrap="square" lIns="0" tIns="0" rIns="0" bIns="0">
            <a:spAutoFit/>
          </a:bodyPr>
          <a:lstStyle>
            <a:lvl1pPr>
              <a:lnSpc>
                <a:spcPts val="2353"/>
              </a:lnSpc>
              <a:defRPr sz="2059">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341997" y="1441940"/>
            <a:ext cx="7038335" cy="452654"/>
          </a:xfrm>
          <a:prstGeom prst="rect">
            <a:avLst/>
          </a:prstGeom>
        </p:spPr>
        <p:txBody>
          <a:bodyPr wrap="square" lIns="0" tIns="0" rIns="0" bIns="0">
            <a:spAutoFit/>
          </a:bodyPr>
          <a:lstStyle>
            <a:lvl1pPr marL="0" indent="0">
              <a:lnSpc>
                <a:spcPts val="1765"/>
              </a:lnSpc>
              <a:buNone/>
              <a:defRPr lang="en-US" sz="1471" kern="1200" spc="0" baseline="0" dirty="0">
                <a:solidFill>
                  <a:srgbClr val="000000"/>
                </a:solidFill>
                <a:latin typeface="+mn-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341997" y="2363541"/>
            <a:ext cx="2713786" cy="154914"/>
          </a:xfrm>
          <a:prstGeom prst="rect">
            <a:avLst/>
          </a:prstGeom>
        </p:spPr>
        <p:txBody>
          <a:bodyPr lIns="0" tIns="0" rIns="0" bIns="0"/>
          <a:lstStyle>
            <a:lvl1pPr marL="0" indent="0">
              <a:lnSpc>
                <a:spcPts val="1324"/>
              </a:lnSpc>
              <a:spcBef>
                <a:spcPts val="0"/>
              </a:spcBef>
              <a:spcAft>
                <a:spcPts val="441"/>
              </a:spcAft>
              <a:buNone/>
              <a:defRPr sz="1029" b="0" spc="0" baseline="0">
                <a:solidFill>
                  <a:schemeClr val="tx2"/>
                </a:solidFill>
                <a:latin typeface="+mj-lt"/>
              </a:defRPr>
            </a:lvl1pPr>
            <a:lvl2pPr marL="210091" marR="0" indent="-210091" algn="l" defTabSz="68577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solidFill>
                  <a:srgbClr val="000000"/>
                </a:solidFill>
                <a:latin typeface="+mn-lt"/>
                <a:ea typeface="+mn-ea"/>
                <a:cs typeface="+mn-cs"/>
              </a:defRPr>
            </a:lvl2pPr>
            <a:lvl3pPr marL="336145" indent="0">
              <a:buNone/>
              <a:defRPr/>
            </a:lvl3pPr>
            <a:lvl4pPr marL="504218" indent="0">
              <a:buNone/>
              <a:defRPr/>
            </a:lvl4pPr>
            <a:lvl5pPr marL="672290"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3238837" y="2363541"/>
            <a:ext cx="2713786" cy="154914"/>
          </a:xfrm>
          <a:prstGeom prst="rect">
            <a:avLst/>
          </a:prstGeom>
        </p:spPr>
        <p:txBody>
          <a:bodyPr lIns="0" tIns="0" rIns="0" bIns="0"/>
          <a:lstStyle>
            <a:lvl1pPr marL="0" indent="0">
              <a:lnSpc>
                <a:spcPts val="1324"/>
              </a:lnSpc>
              <a:spcBef>
                <a:spcPts val="0"/>
              </a:spcBef>
              <a:spcAft>
                <a:spcPts val="441"/>
              </a:spcAft>
              <a:buNone/>
              <a:defRPr sz="1029" b="0" spc="0" baseline="0">
                <a:solidFill>
                  <a:schemeClr val="tx2"/>
                </a:solidFill>
                <a:latin typeface="+mj-lt"/>
              </a:defRPr>
            </a:lvl1pPr>
            <a:lvl2pPr marL="210091" marR="0" indent="-210091" algn="l" defTabSz="68577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solidFill>
                  <a:srgbClr val="000000"/>
                </a:solidFill>
                <a:latin typeface="+mn-lt"/>
                <a:ea typeface="+mn-ea"/>
                <a:cs typeface="+mn-cs"/>
              </a:defRPr>
            </a:lvl2pPr>
            <a:lvl3pPr marL="336145" indent="0">
              <a:buNone/>
              <a:defRPr/>
            </a:lvl3pPr>
            <a:lvl4pPr marL="504218" indent="0">
              <a:buNone/>
              <a:defRPr/>
            </a:lvl4pPr>
            <a:lvl5pPr marL="672290"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6112470" y="2363541"/>
            <a:ext cx="2713786" cy="154914"/>
          </a:xfrm>
          <a:prstGeom prst="rect">
            <a:avLst/>
          </a:prstGeom>
        </p:spPr>
        <p:txBody>
          <a:bodyPr lIns="0" tIns="0" rIns="0" bIns="0"/>
          <a:lstStyle>
            <a:lvl1pPr marL="0" indent="0">
              <a:lnSpc>
                <a:spcPts val="1324"/>
              </a:lnSpc>
              <a:spcBef>
                <a:spcPts val="0"/>
              </a:spcBef>
              <a:spcAft>
                <a:spcPts val="441"/>
              </a:spcAft>
              <a:buNone/>
              <a:defRPr sz="1029" b="0" spc="0" baseline="0">
                <a:solidFill>
                  <a:schemeClr val="tx2"/>
                </a:solidFill>
                <a:latin typeface="+mj-lt"/>
              </a:defRPr>
            </a:lvl1pPr>
            <a:lvl2pPr marL="210091" marR="0" indent="-210091" algn="l" defTabSz="68577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solidFill>
                  <a:srgbClr val="000000"/>
                </a:solidFill>
                <a:latin typeface="+mn-lt"/>
                <a:ea typeface="+mn-ea"/>
                <a:cs typeface="+mn-cs"/>
              </a:defRPr>
            </a:lvl2pPr>
            <a:lvl3pPr marL="336145" indent="0">
              <a:buNone/>
              <a:defRPr/>
            </a:lvl3pPr>
            <a:lvl4pPr marL="504218" indent="0">
              <a:buNone/>
              <a:defRPr/>
            </a:lvl4pPr>
            <a:lvl5pPr marL="672290"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340627" y="2533829"/>
            <a:ext cx="2713786" cy="1544750"/>
          </a:xfrm>
          <a:prstGeom prst="rect">
            <a:avLst/>
          </a:prstGeom>
        </p:spPr>
        <p:txBody>
          <a:bodyPr lIns="0" tIns="0" rIns="0" bIns="0"/>
          <a:lstStyle>
            <a:lvl1pPr marL="210091" indent="-210091">
              <a:lnSpc>
                <a:spcPts val="1324"/>
              </a:lnSpc>
              <a:spcBef>
                <a:spcPts val="0"/>
              </a:spcBef>
              <a:buFont typeface="Arial" panose="020B0604020202020204" pitchFamily="34" charset="0"/>
              <a:buChar char="•"/>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3238837" y="2533829"/>
            <a:ext cx="2713786" cy="1544750"/>
          </a:xfrm>
          <a:prstGeom prst="rect">
            <a:avLst/>
          </a:prstGeom>
        </p:spPr>
        <p:txBody>
          <a:bodyPr lIns="0" tIns="0" rIns="0" bIns="0"/>
          <a:lstStyle>
            <a:lvl1pPr marL="210091" indent="-210091">
              <a:lnSpc>
                <a:spcPts val="1324"/>
              </a:lnSpc>
              <a:spcBef>
                <a:spcPts val="0"/>
              </a:spcBef>
              <a:buFont typeface="Arial" panose="020B0604020202020204" pitchFamily="34" charset="0"/>
              <a:buChar char="•"/>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6117575" y="2533829"/>
            <a:ext cx="2713786" cy="1544750"/>
          </a:xfrm>
          <a:prstGeom prst="rect">
            <a:avLst/>
          </a:prstGeom>
        </p:spPr>
        <p:txBody>
          <a:bodyPr lIns="0" tIns="0" rIns="0" bIns="0"/>
          <a:lstStyle>
            <a:lvl1pPr marL="210091" indent="-210091">
              <a:lnSpc>
                <a:spcPts val="1324"/>
              </a:lnSpc>
              <a:spcBef>
                <a:spcPts val="0"/>
              </a:spcBef>
              <a:buFont typeface="Arial" panose="020B0604020202020204" pitchFamily="34" charset="0"/>
              <a:buChar char="•"/>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18727033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a:prstGeom prst="rect">
            <a:avLst/>
          </a:prstGeom>
        </p:spPr>
        <p:txBody>
          <a:bodyPr wrap="square" lIns="0" tIns="0" rIns="0" bIns="0">
            <a:spAutoFit/>
          </a:bodyPr>
          <a:lstStyle>
            <a:lvl1pPr>
              <a:lnSpc>
                <a:spcPts val="2353"/>
              </a:lnSpc>
              <a:defRPr sz="2059">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341997" y="1772716"/>
            <a:ext cx="2713786" cy="154914"/>
          </a:xfrm>
          <a:prstGeom prst="rect">
            <a:avLst/>
          </a:prstGeom>
        </p:spPr>
        <p:txBody>
          <a:bodyPr lIns="0" tIns="0" rIns="0" bIns="0"/>
          <a:lstStyle>
            <a:lvl1pPr marL="0" indent="0">
              <a:lnSpc>
                <a:spcPts val="1324"/>
              </a:lnSpc>
              <a:spcBef>
                <a:spcPts val="900"/>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45" indent="0">
              <a:buNone/>
              <a:defRPr/>
            </a:lvl3pPr>
            <a:lvl4pPr marL="504218" indent="0">
              <a:buNone/>
              <a:defRPr/>
            </a:lvl4pPr>
            <a:lvl5pPr marL="67229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3227363" y="1772716"/>
            <a:ext cx="2713786" cy="154914"/>
          </a:xfrm>
          <a:prstGeom prst="rect">
            <a:avLst/>
          </a:prstGeom>
        </p:spPr>
        <p:txBody>
          <a:bodyPr lIns="0" tIns="0" rIns="0" bIns="0"/>
          <a:lstStyle>
            <a:lvl1pPr marL="0" indent="0">
              <a:lnSpc>
                <a:spcPts val="1324"/>
              </a:lnSpc>
              <a:spcBef>
                <a:spcPts val="900"/>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45" indent="0">
              <a:buNone/>
              <a:defRPr/>
            </a:lvl3pPr>
            <a:lvl4pPr marL="504218" indent="0">
              <a:buNone/>
              <a:defRPr/>
            </a:lvl4pPr>
            <a:lvl5pPr marL="67229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341997" y="1945312"/>
            <a:ext cx="2713786" cy="1544750"/>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3215107" y="1945312"/>
            <a:ext cx="2713786" cy="1544750"/>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6634981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6108063" y="1199790"/>
            <a:ext cx="2707063" cy="232779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3231752" y="1199791"/>
            <a:ext cx="2709398" cy="2324546"/>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48718" y="1199792"/>
            <a:ext cx="2707063" cy="2331035"/>
          </a:xfrm>
          <a:prstGeom prst="rect">
            <a:avLst/>
          </a:prstGeom>
        </p:spPr>
      </p:pic>
      <p:sp>
        <p:nvSpPr>
          <p:cNvPr id="2" name="Title 1"/>
          <p:cNvSpPr>
            <a:spLocks noGrp="1"/>
          </p:cNvSpPr>
          <p:nvPr>
            <p:ph type="title" hasCustomPrompt="1"/>
          </p:nvPr>
        </p:nvSpPr>
        <p:spPr>
          <a:xfrm>
            <a:off x="341997" y="465321"/>
            <a:ext cx="8479852" cy="307777"/>
          </a:xfrm>
          <a:prstGeom prst="rect">
            <a:avLst/>
          </a:prstGeom>
        </p:spPr>
        <p:txBody>
          <a:bodyPr wrap="square" lIns="0" tIns="0" rIns="0" bIns="0">
            <a:spAutoFit/>
          </a:bodyPr>
          <a:lstStyle>
            <a:lvl1pPr>
              <a:lnSpc>
                <a:spcPts val="2353"/>
              </a:lnSpc>
              <a:defRPr sz="2059">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341997" y="3695941"/>
            <a:ext cx="2713786" cy="154914"/>
          </a:xfrm>
          <a:prstGeom prst="rect">
            <a:avLst/>
          </a:prstGeom>
        </p:spPr>
        <p:txBody>
          <a:bodyPr lIns="0" tIns="0" rIns="0" bIns="0"/>
          <a:lstStyle>
            <a:lvl1pPr marL="0" indent="0">
              <a:lnSpc>
                <a:spcPts val="1324"/>
              </a:lnSpc>
              <a:spcBef>
                <a:spcPts val="900"/>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45" indent="0">
              <a:buNone/>
              <a:defRPr/>
            </a:lvl3pPr>
            <a:lvl4pPr marL="504218" indent="0">
              <a:buNone/>
              <a:defRPr/>
            </a:lvl4pPr>
            <a:lvl5pPr marL="67229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6108063" y="3695941"/>
            <a:ext cx="2713786" cy="154914"/>
          </a:xfrm>
          <a:prstGeom prst="rect">
            <a:avLst/>
          </a:prstGeom>
        </p:spPr>
        <p:txBody>
          <a:bodyPr lIns="0" tIns="0" rIns="0" bIns="0"/>
          <a:lstStyle>
            <a:lvl1pPr marL="0" indent="0">
              <a:lnSpc>
                <a:spcPts val="1324"/>
              </a:lnSpc>
              <a:spcBef>
                <a:spcPts val="900"/>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45" indent="0">
              <a:buNone/>
              <a:defRPr/>
            </a:lvl3pPr>
            <a:lvl4pPr marL="504218" indent="0">
              <a:buNone/>
              <a:defRPr/>
            </a:lvl4pPr>
            <a:lvl5pPr marL="67229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3227363" y="3695941"/>
            <a:ext cx="2713786" cy="154914"/>
          </a:xfrm>
          <a:prstGeom prst="rect">
            <a:avLst/>
          </a:prstGeom>
        </p:spPr>
        <p:txBody>
          <a:bodyPr lIns="0" tIns="0" rIns="0" bIns="0"/>
          <a:lstStyle>
            <a:lvl1pPr marL="0" indent="0">
              <a:lnSpc>
                <a:spcPts val="1324"/>
              </a:lnSpc>
              <a:spcBef>
                <a:spcPts val="900"/>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45" indent="0">
              <a:buNone/>
              <a:defRPr/>
            </a:lvl3pPr>
            <a:lvl4pPr marL="504218" indent="0">
              <a:buNone/>
              <a:defRPr/>
            </a:lvl4pPr>
            <a:lvl5pPr marL="67229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349000" y="2161615"/>
            <a:ext cx="2706782" cy="456279"/>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3227363" y="2156775"/>
            <a:ext cx="2713786" cy="456279"/>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6108062" y="2166702"/>
            <a:ext cx="2706782" cy="456279"/>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348718" y="3868240"/>
            <a:ext cx="2713786" cy="679128"/>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3229558" y="3868240"/>
            <a:ext cx="2713786" cy="679128"/>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6108063" y="3868240"/>
            <a:ext cx="2713786" cy="679128"/>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53355657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341997" y="1619165"/>
            <a:ext cx="1269935" cy="671891"/>
          </a:xfrm>
          <a:prstGeom prst="rect">
            <a:avLst/>
          </a:prstGeom>
        </p:spPr>
        <p:txBody>
          <a:bodyPr>
            <a:noAutofit/>
          </a:bodyPr>
          <a:lstStyle>
            <a:lvl1pPr marL="0" indent="0">
              <a:buNone/>
              <a:defRPr sz="1471">
                <a:solidFill>
                  <a:srgbClr val="000000"/>
                </a:solidFill>
              </a:defRPr>
            </a:lvl1pPr>
          </a:lstStyle>
          <a:p>
            <a:pPr lvl="0"/>
            <a:r>
              <a:rPr lang="en-US"/>
              <a:t>Picture</a:t>
            </a:r>
          </a:p>
        </p:txBody>
      </p:sp>
      <p:sp>
        <p:nvSpPr>
          <p:cNvPr id="2" name="Title 1"/>
          <p:cNvSpPr>
            <a:spLocks noGrp="1"/>
          </p:cNvSpPr>
          <p:nvPr>
            <p:ph type="title" hasCustomPrompt="1"/>
          </p:nvPr>
        </p:nvSpPr>
        <p:spPr>
          <a:xfrm>
            <a:off x="341997" y="465321"/>
            <a:ext cx="8479852" cy="307777"/>
          </a:xfrm>
          <a:prstGeom prst="rect">
            <a:avLst/>
          </a:prstGeom>
        </p:spPr>
        <p:txBody>
          <a:bodyPr wrap="square" lIns="0" tIns="0" rIns="0" bIns="0">
            <a:spAutoFit/>
          </a:bodyPr>
          <a:lstStyle>
            <a:lvl1pPr>
              <a:lnSpc>
                <a:spcPts val="2353"/>
              </a:lnSpc>
              <a:defRPr sz="2059">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341997" y="2375863"/>
            <a:ext cx="1269935" cy="321627"/>
          </a:xfrm>
          <a:prstGeom prst="rect">
            <a:avLst/>
          </a:prstGeom>
        </p:spPr>
        <p:txBody>
          <a:bodyPr lIns="0" tIns="0" rIns="0" bIns="0"/>
          <a:lstStyle>
            <a:lvl1pPr marL="0" indent="0">
              <a:lnSpc>
                <a:spcPts val="1324"/>
              </a:lnSpc>
              <a:spcBef>
                <a:spcPts val="662"/>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1783747" y="2375863"/>
            <a:ext cx="1269935" cy="321627"/>
          </a:xfrm>
          <a:prstGeom prst="rect">
            <a:avLst/>
          </a:prstGeo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smtClean="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3225497" y="2375863"/>
            <a:ext cx="1269935" cy="321627"/>
          </a:xfrm>
          <a:prstGeom prst="rect">
            <a:avLst/>
          </a:prstGeo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4667247" y="2375863"/>
            <a:ext cx="1269935" cy="321627"/>
          </a:xfrm>
          <a:prstGeom prst="rect">
            <a:avLst/>
          </a:prstGeo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smtClean="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6108997" y="2375863"/>
            <a:ext cx="1269935" cy="321627"/>
          </a:xfrm>
          <a:prstGeom prst="rect">
            <a:avLst/>
          </a:prstGeo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7550746" y="2375863"/>
            <a:ext cx="1269935" cy="321627"/>
          </a:xfrm>
          <a:prstGeom prst="rect">
            <a:avLst/>
          </a:prstGeo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1783747" y="1619165"/>
            <a:ext cx="1269935" cy="671891"/>
          </a:xfrm>
          <a:prstGeom prst="rect">
            <a:avLst/>
          </a:prstGeom>
        </p:spPr>
        <p:txBody>
          <a:bodyPr>
            <a:noAutofit/>
          </a:bodyPr>
          <a:lstStyle>
            <a:lvl1pPr marL="0" indent="0">
              <a:buNone/>
              <a:defRPr sz="147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3225497" y="1619165"/>
            <a:ext cx="1269935" cy="671891"/>
          </a:xfrm>
          <a:prstGeom prst="rect">
            <a:avLst/>
          </a:prstGeom>
        </p:spPr>
        <p:txBody>
          <a:bodyPr>
            <a:noAutofit/>
          </a:bodyPr>
          <a:lstStyle>
            <a:lvl1pPr marL="0" indent="0">
              <a:buNone/>
              <a:defRPr sz="147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4667247" y="1619165"/>
            <a:ext cx="1269935" cy="671891"/>
          </a:xfrm>
          <a:prstGeom prst="rect">
            <a:avLst/>
          </a:prstGeom>
        </p:spPr>
        <p:txBody>
          <a:bodyPr>
            <a:noAutofit/>
          </a:bodyPr>
          <a:lstStyle>
            <a:lvl1pPr marL="0" indent="0">
              <a:buNone/>
              <a:defRPr sz="147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6108997" y="1619165"/>
            <a:ext cx="1269935" cy="671891"/>
          </a:xfrm>
          <a:prstGeom prst="rect">
            <a:avLst/>
          </a:prstGeom>
        </p:spPr>
        <p:txBody>
          <a:bodyPr>
            <a:noAutofit/>
          </a:bodyPr>
          <a:lstStyle>
            <a:lvl1pPr marL="0" indent="0">
              <a:buNone/>
              <a:defRPr sz="147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7550746" y="1619165"/>
            <a:ext cx="1269935" cy="671891"/>
          </a:xfrm>
          <a:prstGeom prst="rect">
            <a:avLst/>
          </a:prstGeom>
        </p:spPr>
        <p:txBody>
          <a:bodyPr>
            <a:noAutofit/>
          </a:bodyPr>
          <a:lstStyle>
            <a:lvl1pPr marL="0" indent="0">
              <a:buNone/>
              <a:defRPr sz="147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341997" y="1518770"/>
            <a:ext cx="192590" cy="425309"/>
          </a:xfrm>
          <a:prstGeom prst="rect">
            <a:avLst/>
          </a:prstGeo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1784680" y="1518770"/>
            <a:ext cx="192590" cy="425309"/>
          </a:xfrm>
          <a:prstGeom prst="rect">
            <a:avLst/>
          </a:prstGeo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rgbClr val="000000"/>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3227364" y="1518770"/>
            <a:ext cx="192590" cy="425309"/>
          </a:xfrm>
          <a:prstGeom prst="rect">
            <a:avLst/>
          </a:prstGeo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rgbClr val="000000"/>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4672382" y="1518770"/>
            <a:ext cx="192590" cy="425309"/>
          </a:xfrm>
          <a:prstGeom prst="rect">
            <a:avLst/>
          </a:prstGeo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rgbClr val="000000"/>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6104560" y="1518770"/>
            <a:ext cx="192590" cy="425309"/>
          </a:xfrm>
          <a:prstGeom prst="rect">
            <a:avLst/>
          </a:prstGeo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rgbClr val="000000"/>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7550746" y="1518770"/>
            <a:ext cx="192590" cy="425309"/>
          </a:xfrm>
          <a:prstGeom prst="rect">
            <a:avLst/>
          </a:prstGeo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rgbClr val="000000"/>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340627" y="2716720"/>
            <a:ext cx="1269936" cy="1717874"/>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1783747" y="2716720"/>
            <a:ext cx="1269936" cy="1717874"/>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3225497" y="2716720"/>
            <a:ext cx="1269936" cy="1717874"/>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4672382" y="2716720"/>
            <a:ext cx="1269936" cy="1717874"/>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6104560" y="2716720"/>
            <a:ext cx="1269936" cy="1717874"/>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7533438" y="2716720"/>
            <a:ext cx="1269936" cy="1717874"/>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61978" y="1726138"/>
            <a:ext cx="485564" cy="485633"/>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5623" y="1726138"/>
            <a:ext cx="485564" cy="485633"/>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514521" y="1726138"/>
            <a:ext cx="485564" cy="485633"/>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064567" y="1726138"/>
            <a:ext cx="485564" cy="485633"/>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3602241" y="1726138"/>
            <a:ext cx="485564" cy="485633"/>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51958" y="1726138"/>
            <a:ext cx="485564" cy="485633"/>
          </a:xfrm>
          <a:prstGeom prst="rect">
            <a:avLst/>
          </a:prstGeom>
        </p:spPr>
      </p:pic>
    </p:spTree>
    <p:extLst>
      <p:ext uri="{BB962C8B-B14F-4D97-AF65-F5344CB8AC3E}">
        <p14:creationId xmlns:p14="http://schemas.microsoft.com/office/powerpoint/2010/main" val="139004708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a:prstGeom prst="rect">
            <a:avLst/>
          </a:prstGeom>
        </p:spPr>
        <p:txBody>
          <a:bodyPr wrap="square" lIns="0" tIns="0" rIns="0" bIns="0">
            <a:spAutoFit/>
          </a:bodyPr>
          <a:lstStyle>
            <a:lvl1pPr>
              <a:lnSpc>
                <a:spcPts val="2353"/>
              </a:lnSpc>
              <a:defRPr sz="2059" strike="noStrike">
                <a:solidFill>
                  <a:srgbClr val="000000"/>
                </a:solidFill>
              </a:defRPr>
            </a:lvl1pPr>
          </a:lstStyle>
          <a:p>
            <a:r>
              <a:rPr lang="en-US"/>
              <a:t>Title</a:t>
            </a:r>
          </a:p>
        </p:txBody>
      </p:sp>
    </p:spTree>
    <p:extLst>
      <p:ext uri="{BB962C8B-B14F-4D97-AF65-F5344CB8AC3E}">
        <p14:creationId xmlns:p14="http://schemas.microsoft.com/office/powerpoint/2010/main" val="156563072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341996" y="706270"/>
            <a:ext cx="5590982" cy="2668643"/>
          </a:xfrm>
          <a:prstGeom prst="rect">
            <a:avLst/>
          </a:prstGeom>
          <a:noFill/>
        </p:spPr>
        <p:txBody>
          <a:bodyPr vert="horz" wrap="square" lIns="0" tIns="0" rIns="0" bIns="0" rtlCol="0" anchor="t" anchorCtr="0">
            <a:noAutofit/>
          </a:bodyPr>
          <a:lstStyle>
            <a:lvl1pPr>
              <a:defRPr lang="en-US" sz="3529" spc="-37" baseline="0" dirty="0">
                <a:solidFill>
                  <a:srgbClr val="000000"/>
                </a:solidFill>
              </a:defRPr>
            </a:lvl1pPr>
          </a:lstStyle>
          <a:p>
            <a:pPr marL="0" lvl="0">
              <a:lnSpc>
                <a:spcPts val="4118"/>
              </a:lnSpc>
            </a:pPr>
            <a:r>
              <a:rPr lang="en-US"/>
              <a:t>Section title</a:t>
            </a:r>
          </a:p>
        </p:txBody>
      </p:sp>
    </p:spTree>
    <p:extLst>
      <p:ext uri="{BB962C8B-B14F-4D97-AF65-F5344CB8AC3E}">
        <p14:creationId xmlns:p14="http://schemas.microsoft.com/office/powerpoint/2010/main" val="361352742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341996" y="706270"/>
            <a:ext cx="5590982" cy="2668643"/>
          </a:xfrm>
          <a:prstGeom prst="rect">
            <a:avLst/>
          </a:prstGeom>
          <a:noFill/>
        </p:spPr>
        <p:txBody>
          <a:bodyPr vert="horz" wrap="square" lIns="0" tIns="0" rIns="0" bIns="0" rtlCol="0" anchor="t" anchorCtr="0">
            <a:noAutofit/>
          </a:bodyPr>
          <a:lstStyle>
            <a:lvl1pPr>
              <a:defRPr lang="en-US" sz="3529" spc="-37" baseline="0" dirty="0">
                <a:solidFill>
                  <a:srgbClr val="FFFFFF"/>
                </a:solidFill>
              </a:defRPr>
            </a:lvl1pPr>
          </a:lstStyle>
          <a:p>
            <a:pPr marL="0" lvl="0">
              <a:lnSpc>
                <a:spcPts val="4118"/>
              </a:lnSpc>
            </a:pPr>
            <a:r>
              <a:rPr lang="en-US"/>
              <a:t>Section title</a:t>
            </a:r>
          </a:p>
        </p:txBody>
      </p:sp>
    </p:spTree>
    <p:extLst>
      <p:ext uri="{BB962C8B-B14F-4D97-AF65-F5344CB8AC3E}">
        <p14:creationId xmlns:p14="http://schemas.microsoft.com/office/powerpoint/2010/main" val="21167112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9144000" cy="51435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341996" y="706270"/>
            <a:ext cx="5590982" cy="2668643"/>
          </a:xfrm>
          <a:prstGeom prst="rect">
            <a:avLst/>
          </a:prstGeom>
          <a:noFill/>
        </p:spPr>
        <p:txBody>
          <a:bodyPr vert="horz" wrap="square" lIns="0" tIns="0" rIns="0" bIns="0" rtlCol="0" anchor="t" anchorCtr="0">
            <a:noAutofit/>
          </a:bodyPr>
          <a:lstStyle>
            <a:lvl1pPr>
              <a:defRPr lang="en-US" sz="3529" spc="-37" baseline="0" dirty="0">
                <a:solidFill>
                  <a:schemeClr val="tx1"/>
                </a:solidFill>
              </a:defRPr>
            </a:lvl1pPr>
          </a:lstStyle>
          <a:p>
            <a:pPr marL="0" lvl="0">
              <a:lnSpc>
                <a:spcPts val="4118"/>
              </a:lnSpc>
            </a:pPr>
            <a:r>
              <a:rPr lang="en-US"/>
              <a:t>Section title</a:t>
            </a:r>
          </a:p>
        </p:txBody>
      </p:sp>
    </p:spTree>
    <p:extLst>
      <p:ext uri="{BB962C8B-B14F-4D97-AF65-F5344CB8AC3E}">
        <p14:creationId xmlns:p14="http://schemas.microsoft.com/office/powerpoint/2010/main" val="9684940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8/8/2024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570046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72381" y="0"/>
            <a:ext cx="4480343" cy="5143500"/>
          </a:xfrm>
          <a:prstGeom prst="rect">
            <a:avLst/>
          </a:prstGeom>
        </p:spPr>
      </p:pic>
      <p:sp>
        <p:nvSpPr>
          <p:cNvPr id="2" name="Title 1"/>
          <p:cNvSpPr>
            <a:spLocks noGrp="1"/>
          </p:cNvSpPr>
          <p:nvPr>
            <p:ph type="title" hasCustomPrompt="1"/>
          </p:nvPr>
        </p:nvSpPr>
        <p:spPr>
          <a:xfrm>
            <a:off x="341997" y="465321"/>
            <a:ext cx="4156469" cy="307777"/>
          </a:xfrm>
          <a:prstGeom prst="rect">
            <a:avLst/>
          </a:prstGeom>
        </p:spPr>
        <p:txBody>
          <a:bodyPr wrap="square" lIns="0" tIns="0" rIns="0" bIns="0">
            <a:spAutoFit/>
          </a:bodyPr>
          <a:lstStyle>
            <a:lvl1pPr>
              <a:lnSpc>
                <a:spcPts val="2353"/>
              </a:lnSpc>
              <a:defRPr sz="2059"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341996" y="1772717"/>
            <a:ext cx="3617214" cy="360099"/>
          </a:xfrm>
          <a:prstGeom prst="rect">
            <a:avLst/>
          </a:prstGeom>
        </p:spPr>
        <p:txBody>
          <a:bodyPr lIns="0" tIns="0" rIns="0" bIns="0"/>
          <a:lstStyle>
            <a:lvl1pPr marL="0" indent="0">
              <a:lnSpc>
                <a:spcPts val="1324"/>
              </a:lnSpc>
              <a:spcBef>
                <a:spcPts val="900"/>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45" indent="0">
              <a:buNone/>
              <a:defRPr/>
            </a:lvl3pPr>
            <a:lvl4pPr marL="504218" indent="0">
              <a:buNone/>
              <a:defRPr/>
            </a:lvl4pPr>
            <a:lvl5pPr marL="67229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341997" y="1441941"/>
            <a:ext cx="3617213" cy="215828"/>
          </a:xfrm>
          <a:prstGeom prst="rect">
            <a:avLst/>
          </a:prstGeom>
        </p:spPr>
        <p:txBody>
          <a:bodyPr wrap="square" lIns="0" tIns="0" rIns="0" bIns="0">
            <a:spAutoFit/>
          </a:bodyPr>
          <a:lstStyle>
            <a:lvl1pPr marL="0" indent="0">
              <a:lnSpc>
                <a:spcPts val="1765"/>
              </a:lnSpc>
              <a:buNone/>
              <a:defRPr lang="en-US" sz="1471" kern="1200" spc="0" baseline="0" dirty="0">
                <a:solidFill>
                  <a:srgbClr val="000000"/>
                </a:solidFill>
                <a:latin typeface="+mn-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672382" y="2341114"/>
            <a:ext cx="4479790" cy="456279"/>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341997" y="1932506"/>
            <a:ext cx="3617213" cy="506004"/>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341995" y="2571750"/>
            <a:ext cx="3617214" cy="360099"/>
          </a:xfrm>
          <a:prstGeom prst="rect">
            <a:avLst/>
          </a:prstGeom>
        </p:spPr>
        <p:txBody>
          <a:bodyPr lIns="0" tIns="0" rIns="0" bIns="0"/>
          <a:lstStyle>
            <a:lvl1pPr marL="0" indent="0">
              <a:lnSpc>
                <a:spcPts val="1324"/>
              </a:lnSpc>
              <a:spcBef>
                <a:spcPts val="900"/>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45" indent="0">
              <a:buNone/>
              <a:defRPr/>
            </a:lvl3pPr>
            <a:lvl4pPr marL="504218" indent="0">
              <a:buNone/>
              <a:defRPr/>
            </a:lvl4pPr>
            <a:lvl5pPr marL="67229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341996" y="2729598"/>
            <a:ext cx="3617213" cy="506004"/>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62501613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a:prstGeom prst="rect">
            <a:avLst/>
          </a:prstGeom>
        </p:spPr>
        <p:txBody>
          <a:bodyPr wrap="square" lIns="0" tIns="0" rIns="0" bIns="0">
            <a:spAutoFit/>
          </a:bodyPr>
          <a:lstStyle>
            <a:lvl1pPr>
              <a:lnSpc>
                <a:spcPts val="2353"/>
              </a:lnSpc>
              <a:defRPr sz="2059">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341997" y="3695941"/>
            <a:ext cx="2713786" cy="154914"/>
          </a:xfrm>
          <a:prstGeom prst="rect">
            <a:avLst/>
          </a:prstGeo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smtClean="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3225030" y="3695941"/>
            <a:ext cx="2713786" cy="154914"/>
          </a:xfrm>
          <a:prstGeom prst="rect">
            <a:avLst/>
          </a:prstGeo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sz="1029">
                <a:solidFill>
                  <a:schemeClr val="tx2"/>
                </a:solidFill>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6108063" y="3695941"/>
            <a:ext cx="2713786" cy="154914"/>
          </a:xfrm>
          <a:prstGeom prst="rect">
            <a:avLst/>
          </a:prstGeo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sz="1029">
                <a:solidFill>
                  <a:schemeClr val="tx2"/>
                </a:solidFill>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6112770" y="1614588"/>
            <a:ext cx="2717290" cy="1942436"/>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319236" y="1614588"/>
            <a:ext cx="2736545" cy="1942436"/>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221526" y="1614586"/>
            <a:ext cx="2717289" cy="1942437"/>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319819" y="2395271"/>
            <a:ext cx="2735963" cy="456279"/>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3225030" y="2390124"/>
            <a:ext cx="2713786" cy="456279"/>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6112731" y="2390124"/>
            <a:ext cx="2709117" cy="456279"/>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340627" y="3868631"/>
            <a:ext cx="2713786" cy="679128"/>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3226632" y="3868631"/>
            <a:ext cx="2712184" cy="679128"/>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6112731" y="3868631"/>
            <a:ext cx="2713786" cy="679128"/>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137285383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2" name="Title 1"/>
          <p:cNvSpPr>
            <a:spLocks noGrp="1"/>
          </p:cNvSpPr>
          <p:nvPr>
            <p:ph type="title" hasCustomPrompt="1"/>
          </p:nvPr>
        </p:nvSpPr>
        <p:spPr>
          <a:xfrm>
            <a:off x="341997" y="465321"/>
            <a:ext cx="8479852" cy="307777"/>
          </a:xfrm>
          <a:prstGeom prst="rect">
            <a:avLst/>
          </a:prstGeom>
        </p:spPr>
        <p:txBody>
          <a:bodyPr wrap="square" lIns="0" tIns="0" rIns="0" bIns="0">
            <a:spAutoFit/>
          </a:bodyPr>
          <a:lstStyle>
            <a:lvl1pPr>
              <a:lnSpc>
                <a:spcPts val="2353"/>
              </a:lnSpc>
              <a:defRPr sz="2059">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341997" y="1442101"/>
            <a:ext cx="3568658" cy="452654"/>
          </a:xfrm>
          <a:prstGeom prst="rect">
            <a:avLst/>
          </a:prstGeom>
        </p:spPr>
        <p:txBody>
          <a:bodyPr wrap="square" lIns="0" tIns="0" rIns="0" bIns="0">
            <a:spAutoFit/>
          </a:bodyPr>
          <a:lstStyle>
            <a:lvl1pPr marL="0" indent="0">
              <a:lnSpc>
                <a:spcPts val="1765"/>
              </a:lnSpc>
              <a:buNone/>
              <a:defRPr sz="1471" b="0" i="0">
                <a:solidFill>
                  <a:srgbClr val="000000"/>
                </a:soli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341996" y="2030698"/>
            <a:ext cx="3568658" cy="1890998"/>
          </a:xfrm>
          <a:prstGeom prst="rect">
            <a:avLst/>
          </a:prstGeom>
        </p:spPr>
        <p:txBody>
          <a:bodyPr lIns="0" tIns="0" rIns="0" bIns="0"/>
          <a:lstStyle>
            <a:lvl1pPr marL="210091" indent="-210091">
              <a:lnSpc>
                <a:spcPts val="1324"/>
              </a:lnSpc>
              <a:spcBef>
                <a:spcPts val="0"/>
              </a:spcBef>
              <a:buFont typeface="Arial" panose="020B0604020202020204" pitchFamily="34" charset="0"/>
              <a:buChar char="•"/>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4768470" y="2406844"/>
            <a:ext cx="4375531" cy="727892"/>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84233480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4768470" y="2406844"/>
            <a:ext cx="4375531" cy="727892"/>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343255" y="1500555"/>
            <a:ext cx="1269935" cy="321627"/>
          </a:xfrm>
          <a:prstGeom prst="rect">
            <a:avLst/>
          </a:prstGeom>
        </p:spPr>
        <p:txBody>
          <a:bodyPr lIns="0" tIns="0" rIns="0" bIns="0"/>
          <a:lstStyle>
            <a:lvl1pPr marL="0" indent="0">
              <a:lnSpc>
                <a:spcPts val="1324"/>
              </a:lnSpc>
              <a:spcBef>
                <a:spcPts val="662"/>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1789349" y="1500555"/>
            <a:ext cx="1269935" cy="321627"/>
          </a:xfrm>
          <a:prstGeom prst="rect">
            <a:avLst/>
          </a:prstGeom>
        </p:spPr>
        <p:txBody>
          <a:bodyPr lIns="0" tIns="0" rIns="0" bIns="0"/>
          <a:lstStyle>
            <a:lvl1pPr marL="0" indent="0">
              <a:lnSpc>
                <a:spcPts val="1324"/>
              </a:lnSpc>
              <a:spcBef>
                <a:spcPts val="662"/>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rgbClr val="000000"/>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341997" y="465321"/>
            <a:ext cx="8479852" cy="307777"/>
          </a:xfrm>
          <a:prstGeom prst="rect">
            <a:avLst/>
          </a:prstGeom>
        </p:spPr>
        <p:txBody>
          <a:bodyPr wrap="square" lIns="0" tIns="0" rIns="0" bIns="0">
            <a:spAutoFit/>
          </a:bodyPr>
          <a:lstStyle>
            <a:lvl1pPr>
              <a:lnSpc>
                <a:spcPts val="2353"/>
              </a:lnSpc>
              <a:defRPr sz="2059">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340628" y="1839569"/>
            <a:ext cx="1269935" cy="1717874"/>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1789148" y="1839569"/>
            <a:ext cx="1269935" cy="1717874"/>
          </a:xfrm>
          <a:prstGeom prst="rect">
            <a:avLst/>
          </a:prstGeom>
        </p:spPr>
        <p:txBody>
          <a:bodyPr lIns="0" tIns="0" rIns="0" bIns="0"/>
          <a:lstStyle>
            <a:lvl1pPr marL="0" indent="0">
              <a:lnSpc>
                <a:spcPts val="1324"/>
              </a:lnSpc>
              <a:spcBef>
                <a:spcPts val="0"/>
              </a:spcBef>
              <a:buFont typeface="Arial" panose="020B0604020202020204" pitchFamily="34" charset="0"/>
              <a:buNone/>
              <a:defRPr sz="1029" b="0" i="0" spc="0">
                <a:solidFill>
                  <a:srgbClr val="000000"/>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54639083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88187" y="365211"/>
            <a:ext cx="8152448" cy="4778290"/>
          </a:xfrm>
          <a:prstGeom prst="rect">
            <a:avLst/>
          </a:prstGeom>
        </p:spPr>
      </p:pic>
      <p:sp>
        <p:nvSpPr>
          <p:cNvPr id="2" name="Title 1"/>
          <p:cNvSpPr>
            <a:spLocks noGrp="1"/>
          </p:cNvSpPr>
          <p:nvPr>
            <p:ph type="title" hasCustomPrompt="1"/>
          </p:nvPr>
        </p:nvSpPr>
        <p:spPr>
          <a:xfrm>
            <a:off x="341997" y="465321"/>
            <a:ext cx="8479852" cy="307777"/>
          </a:xfrm>
          <a:prstGeom prst="rect">
            <a:avLst/>
          </a:prstGeom>
        </p:spPr>
        <p:txBody>
          <a:bodyPr wrap="square" lIns="0" tIns="0" rIns="0" bIns="0">
            <a:spAutoFit/>
          </a:bodyPr>
          <a:lstStyle>
            <a:lvl1pPr>
              <a:lnSpc>
                <a:spcPts val="2353"/>
              </a:lnSpc>
              <a:defRPr sz="2059">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1720483" y="2593083"/>
            <a:ext cx="5759063" cy="45627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308141520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341997" y="1463086"/>
            <a:ext cx="2713783" cy="2651132"/>
          </a:xfrm>
          <a:prstGeom prst="rect">
            <a:avLst/>
          </a:prstGeom>
        </p:spPr>
        <p:txBody>
          <a:bodyPr anchor="ctr">
            <a:noAutofit/>
          </a:bodyPr>
          <a:lstStyle>
            <a:lvl1pPr marL="0" indent="0" algn="ctr">
              <a:buNone/>
              <a:defRPr sz="1765">
                <a:solidFill>
                  <a:srgbClr val="000000"/>
                </a:solidFill>
              </a:defRPr>
            </a:lvl1pPr>
          </a:lstStyle>
          <a:p>
            <a:r>
              <a:rPr lang="en-US"/>
              <a:t>Click icon to add chart</a:t>
            </a:r>
          </a:p>
        </p:txBody>
      </p:sp>
      <p:sp>
        <p:nvSpPr>
          <p:cNvPr id="2" name="Title 1"/>
          <p:cNvSpPr>
            <a:spLocks noGrp="1"/>
          </p:cNvSpPr>
          <p:nvPr>
            <p:ph type="title" hasCustomPrompt="1"/>
          </p:nvPr>
        </p:nvSpPr>
        <p:spPr>
          <a:xfrm>
            <a:off x="341997" y="465321"/>
            <a:ext cx="8479852" cy="307777"/>
          </a:xfrm>
          <a:prstGeom prst="rect">
            <a:avLst/>
          </a:prstGeom>
        </p:spPr>
        <p:txBody>
          <a:bodyPr wrap="square" lIns="0" tIns="0" rIns="0" bIns="0">
            <a:spAutoFit/>
          </a:bodyPr>
          <a:lstStyle>
            <a:lvl1pPr>
              <a:lnSpc>
                <a:spcPts val="2353"/>
              </a:lnSpc>
              <a:defRPr sz="2059">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341994" y="4392871"/>
            <a:ext cx="2713786" cy="226328"/>
          </a:xfrm>
          <a:prstGeom prst="rect">
            <a:avLst/>
          </a:prstGeom>
        </p:spPr>
        <p:txBody>
          <a:bodyPr lIns="0" tIns="0" rIns="0" bIns="0"/>
          <a:lstStyle>
            <a:lvl1pPr marL="0" indent="0">
              <a:lnSpc>
                <a:spcPts val="882"/>
              </a:lnSpc>
              <a:spcBef>
                <a:spcPts val="662"/>
              </a:spcBef>
              <a:buFont typeface="Arial" panose="020B0604020202020204" pitchFamily="34" charset="0"/>
              <a:buNone/>
              <a:defRPr sz="735" b="0" i="0" spc="0">
                <a:solidFill>
                  <a:srgbClr val="000000"/>
                </a:solidFill>
                <a:latin typeface="+mn-lt"/>
              </a:defRPr>
            </a:lvl1pPr>
            <a:lvl2pPr marL="0" marR="0" indent="0" algn="l" defTabSz="685775" rtl="0" eaLnBrk="1" fontAlgn="auto" latinLnBrk="0" hangingPunct="1">
              <a:lnSpc>
                <a:spcPts val="882"/>
              </a:lnSpc>
              <a:spcBef>
                <a:spcPts val="331"/>
              </a:spcBef>
              <a:spcAft>
                <a:spcPts val="0"/>
              </a:spcAft>
              <a:buClrTx/>
              <a:buSzPct val="90000"/>
              <a:buFont typeface="Arial" panose="020B0604020202020204" pitchFamily="34" charset="0"/>
              <a:buNone/>
              <a:tabLst/>
              <a:defRPr sz="735">
                <a:solidFill>
                  <a:schemeClr val="tx1"/>
                </a:solidFill>
              </a:defRPr>
            </a:lvl2pPr>
            <a:lvl3pPr marL="336145" indent="0">
              <a:buNone/>
              <a:defRPr/>
            </a:lvl3pPr>
            <a:lvl4pPr marL="504218" indent="0">
              <a:buNone/>
              <a:defRPr/>
            </a:lvl4pPr>
            <a:lvl5pPr marL="67229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3227365" y="4392872"/>
            <a:ext cx="2705615" cy="223331"/>
          </a:xfrm>
          <a:prstGeom prst="rect">
            <a:avLst/>
          </a:prstGeom>
        </p:spPr>
        <p:txBody>
          <a:bodyPr vert="horz" wrap="square" lIns="0" tIns="0" rIns="0" bIns="0" rtlCol="0">
            <a:spAutoFit/>
          </a:bodyPr>
          <a:lstStyle>
            <a:lvl1pPr>
              <a:tabLst/>
              <a:defRPr lang="en-US" sz="735" b="0" i="0" spc="0" dirty="0" smtClean="0">
                <a:solidFill>
                  <a:srgbClr val="000000"/>
                </a:solidFill>
                <a:latin typeface="+mn-lt"/>
              </a:defRPr>
            </a:lvl1pPr>
          </a:lstStyle>
          <a:p>
            <a:pPr marL="0" lvl="0" indent="0">
              <a:lnSpc>
                <a:spcPts val="882"/>
              </a:lnSpc>
              <a:spcBef>
                <a:spcPts val="66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3227365" y="1463086"/>
            <a:ext cx="2705615" cy="2651132"/>
          </a:xfrm>
          <a:prstGeom prst="rect">
            <a:avLst/>
          </a:prstGeom>
        </p:spPr>
        <p:txBody>
          <a:bodyPr anchor="ctr">
            <a:noAutofit/>
          </a:bodyPr>
          <a:lstStyle>
            <a:lvl1pPr marL="0" indent="0" algn="ctr">
              <a:buNone/>
              <a:defRPr sz="1765">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6104560" y="1463086"/>
            <a:ext cx="2717288" cy="2651132"/>
          </a:xfrm>
          <a:prstGeom prst="rect">
            <a:avLst/>
          </a:prstGeom>
        </p:spPr>
        <p:txBody>
          <a:bodyPr anchor="ctr">
            <a:noAutofit/>
          </a:bodyPr>
          <a:lstStyle>
            <a:lvl1pPr marL="0" indent="0" algn="ctr">
              <a:buNone/>
              <a:defRPr sz="1765">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341993" y="4252786"/>
            <a:ext cx="2721959" cy="205441"/>
          </a:xfrm>
          <a:prstGeom prst="rect">
            <a:avLst/>
          </a:prstGeom>
        </p:spPr>
        <p:txBody>
          <a:bodyPr tIns="0"/>
          <a:lstStyle>
            <a:lvl1pPr>
              <a:defRPr lang="en-US" sz="735"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3235533" y="4252786"/>
            <a:ext cx="2721959" cy="205441"/>
          </a:xfrm>
          <a:prstGeom prst="rect">
            <a:avLst/>
          </a:prstGeom>
        </p:spPr>
        <p:txBody>
          <a:bodyPr tIns="0"/>
          <a:lstStyle>
            <a:lvl1pPr>
              <a:defRPr lang="en-US" sz="735"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04560" y="4252786"/>
            <a:ext cx="2721959" cy="205441"/>
          </a:xfrm>
          <a:prstGeom prst="rect">
            <a:avLst/>
          </a:prstGeom>
        </p:spPr>
        <p:txBody>
          <a:bodyPr tIns="0"/>
          <a:lstStyle>
            <a:lvl1pPr>
              <a:defRPr lang="en-US" sz="735"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104560" y="4392872"/>
            <a:ext cx="2705615" cy="223331"/>
          </a:xfrm>
          <a:prstGeom prst="rect">
            <a:avLst/>
          </a:prstGeom>
        </p:spPr>
        <p:txBody>
          <a:bodyPr vert="horz" wrap="square" lIns="0" tIns="0" rIns="0" bIns="0" rtlCol="0">
            <a:spAutoFit/>
          </a:bodyPr>
          <a:lstStyle>
            <a:lvl1pPr>
              <a:tabLst/>
              <a:defRPr lang="en-US" sz="735" b="0" i="0" spc="0" dirty="0" smtClean="0">
                <a:solidFill>
                  <a:srgbClr val="000000"/>
                </a:solidFill>
                <a:latin typeface="+mn-lt"/>
              </a:defRPr>
            </a:lvl1pPr>
          </a:lstStyle>
          <a:p>
            <a:pPr marL="0" lvl="0" indent="0">
              <a:lnSpc>
                <a:spcPts val="882"/>
              </a:lnSpc>
              <a:spcBef>
                <a:spcPts val="66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164584937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a:prstGeom prst="rect">
            <a:avLst/>
          </a:prstGeom>
        </p:spPr>
        <p:txBody>
          <a:bodyPr wrap="square" lIns="0" tIns="0" rIns="0" bIns="0">
            <a:spAutoFit/>
          </a:bodyPr>
          <a:lstStyle>
            <a:lvl1pPr>
              <a:lnSpc>
                <a:spcPts val="2353"/>
              </a:lnSpc>
              <a:defRPr sz="2059">
                <a:solidFill>
                  <a:srgbClr val="000000"/>
                </a:solidFill>
              </a:defRPr>
            </a:lvl1pPr>
          </a:lstStyle>
          <a:p>
            <a:r>
              <a:rPr lang="en-US"/>
              <a:t>Table styling</a:t>
            </a:r>
          </a:p>
        </p:txBody>
      </p:sp>
      <p:sp>
        <p:nvSpPr>
          <p:cNvPr id="4" name="Table Placeholder 3"/>
          <p:cNvSpPr>
            <a:spLocks noGrp="1"/>
          </p:cNvSpPr>
          <p:nvPr>
            <p:ph type="tbl" sz="quarter" idx="10"/>
          </p:nvPr>
        </p:nvSpPr>
        <p:spPr>
          <a:xfrm>
            <a:off x="341997" y="2920532"/>
            <a:ext cx="8479852" cy="456279"/>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60348642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341996" y="1383958"/>
            <a:ext cx="5590983" cy="1105047"/>
          </a:xfrm>
          <a:prstGeom prst="rect">
            <a:avLst/>
          </a:prstGeom>
          <a:noFill/>
        </p:spPr>
        <p:txBody>
          <a:bodyPr lIns="0" tIns="0" rIns="0" bIns="0" anchor="t" anchorCtr="0"/>
          <a:lstStyle>
            <a:lvl1pPr>
              <a:lnSpc>
                <a:spcPct val="100000"/>
              </a:lnSpc>
              <a:spcAft>
                <a:spcPts val="956"/>
              </a:spcAft>
              <a:defRPr sz="1912" spc="-37"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0628" y="329482"/>
            <a:ext cx="1001755" cy="142709"/>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340628" y="4838398"/>
            <a:ext cx="3361593" cy="7925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443" eaLnBrk="0" hangingPunct="0"/>
            <a:r>
              <a:rPr lang="en-US" sz="515">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9179501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341996" y="1383958"/>
            <a:ext cx="5590983" cy="1105047"/>
          </a:xfrm>
          <a:prstGeom prst="rect">
            <a:avLst/>
          </a:prstGeom>
          <a:noFill/>
        </p:spPr>
        <p:txBody>
          <a:bodyPr lIns="0" tIns="0" rIns="0" bIns="0" anchor="t" anchorCtr="0"/>
          <a:lstStyle>
            <a:lvl1pPr>
              <a:lnSpc>
                <a:spcPct val="100000"/>
              </a:lnSpc>
              <a:spcAft>
                <a:spcPts val="956"/>
              </a:spcAft>
              <a:defRPr sz="1912" spc="-37"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340628" y="4838398"/>
            <a:ext cx="3361593" cy="7925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443" eaLnBrk="0" hangingPunct="0"/>
            <a:r>
              <a:rPr lang="en-US" sz="515">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0628" y="329482"/>
            <a:ext cx="1001755" cy="142709"/>
          </a:xfrm>
          <a:prstGeom prst="rect">
            <a:avLst/>
          </a:prstGeom>
        </p:spPr>
      </p:pic>
    </p:spTree>
    <p:extLst>
      <p:ext uri="{BB962C8B-B14F-4D97-AF65-F5344CB8AC3E}">
        <p14:creationId xmlns:p14="http://schemas.microsoft.com/office/powerpoint/2010/main" val="6085210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8F999-7A4E-6B4F-9FED-EF75B73AD044}" type="datetimeFigureOut">
              <a:rPr lang="en-US" smtClean="0"/>
              <a:t>8/8/2024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891884"/>
            <a:ext cx="8740142" cy="1768946"/>
          </a:xfrm>
          <a:prstGeom prst="rect">
            <a:avLst/>
          </a:prstGeom>
        </p:spPr>
        <p:txBody>
          <a:bodyPr/>
          <a:lstStyle>
            <a:lvl1pPr marL="213595" indent="-213595">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6" indent="-206593">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81" indent="-213595">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56" indent="-168075">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30" indent="-168075">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167263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548959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5366" y="841773"/>
            <a:ext cx="5120449" cy="1932385"/>
          </a:xfrm>
        </p:spPr>
        <p:txBody>
          <a:bodyPr rIns="0" anchor="b"/>
          <a:lstStyle>
            <a:lvl1pPr algn="r">
              <a:defRPr sz="4500">
                <a:solidFill>
                  <a:schemeClr val="tx2"/>
                </a:solidFill>
              </a:defRPr>
            </a:lvl1pPr>
          </a:lstStyle>
          <a:p>
            <a:r>
              <a:rPr lang="en-US"/>
              <a:t>Click to edit Master title style</a:t>
            </a:r>
          </a:p>
        </p:txBody>
      </p:sp>
      <p:sp>
        <p:nvSpPr>
          <p:cNvPr id="3" name="Subtitle 2"/>
          <p:cNvSpPr>
            <a:spLocks noGrp="1"/>
          </p:cNvSpPr>
          <p:nvPr>
            <p:ph type="subTitle" idx="1"/>
          </p:nvPr>
        </p:nvSpPr>
        <p:spPr>
          <a:xfrm>
            <a:off x="415366" y="2774157"/>
            <a:ext cx="5120449" cy="461665"/>
          </a:xfrm>
        </p:spPr>
        <p:txBody>
          <a:bodyPr/>
          <a:lstStyle>
            <a:lvl1pPr marL="0" indent="0" algn="r">
              <a:lnSpc>
                <a:spcPct val="100000"/>
              </a:lnSpc>
              <a:buNone/>
              <a:defRPr sz="1800">
                <a:solidFill>
                  <a:schemeClr val="accent1"/>
                </a:solidFill>
              </a:defRPr>
            </a:lvl1pPr>
            <a:lvl2pPr marL="342043" indent="0" algn="ctr">
              <a:buNone/>
              <a:defRPr sz="1496"/>
            </a:lvl2pPr>
            <a:lvl3pPr marL="684086" indent="0" algn="ctr">
              <a:buNone/>
              <a:defRPr sz="1346"/>
            </a:lvl3pPr>
            <a:lvl4pPr marL="1026128" indent="0" algn="ctr">
              <a:buNone/>
              <a:defRPr sz="1197"/>
            </a:lvl4pPr>
            <a:lvl5pPr marL="1368171" indent="0" algn="ctr">
              <a:buNone/>
              <a:defRPr sz="1197"/>
            </a:lvl5pPr>
            <a:lvl6pPr marL="1710214" indent="0" algn="ctr">
              <a:buNone/>
              <a:defRPr sz="1197"/>
            </a:lvl6pPr>
            <a:lvl7pPr marL="2052257" indent="0" algn="ctr">
              <a:buNone/>
              <a:defRPr sz="1197"/>
            </a:lvl7pPr>
            <a:lvl8pPr marL="2394299" indent="0" algn="ctr">
              <a:buNone/>
              <a:defRPr sz="1197"/>
            </a:lvl8pPr>
            <a:lvl9pPr marL="2736342" indent="0" algn="ctr">
              <a:buNone/>
              <a:defRPr sz="1197"/>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5614590" y="2164422"/>
            <a:ext cx="3118820" cy="456279"/>
          </a:xfrm>
        </p:spPr>
        <p:txBody>
          <a:bodyPr rIns="0" anchor="ctr"/>
          <a:lstStyle>
            <a:lvl1pPr marL="0" indent="0" algn="l">
              <a:buNone/>
              <a:defRPr>
                <a:solidFill>
                  <a:schemeClr val="accent3"/>
                </a:solidFill>
                <a:latin typeface="+mj-lt"/>
              </a:defRPr>
            </a:lvl1pPr>
            <a:lvl2pPr marL="342043" indent="0">
              <a:buNone/>
              <a:defRPr/>
            </a:lvl2pPr>
            <a:lvl3pPr marL="684086" indent="0">
              <a:buNone/>
              <a:defRPr/>
            </a:lvl3pPr>
            <a:lvl4pPr marL="1026128" indent="0">
              <a:buNone/>
              <a:defRPr/>
            </a:lvl4pPr>
            <a:lvl5pPr marL="1368171"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5614590" y="1034655"/>
            <a:ext cx="0" cy="271581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415366" y="410470"/>
            <a:ext cx="1165648" cy="247925"/>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35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35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35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35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350"/>
            </a:p>
          </p:txBody>
        </p:sp>
      </p:grpSp>
    </p:spTree>
    <p:extLst>
      <p:ext uri="{BB962C8B-B14F-4D97-AF65-F5344CB8AC3E}">
        <p14:creationId xmlns:p14="http://schemas.microsoft.com/office/powerpoint/2010/main" val="390897133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5366" y="841773"/>
            <a:ext cx="5120449" cy="1932385"/>
          </a:xfrm>
        </p:spPr>
        <p:txBody>
          <a:bodyPr rIns="0" anchor="b"/>
          <a:lstStyle>
            <a:lvl1pPr algn="r">
              <a:defRPr sz="4500">
                <a:solidFill>
                  <a:schemeClr val="tx1"/>
                </a:solidFill>
              </a:defRPr>
            </a:lvl1pPr>
          </a:lstStyle>
          <a:p>
            <a:r>
              <a:rPr lang="en-US"/>
              <a:t>Click to edit Master title style</a:t>
            </a:r>
          </a:p>
        </p:txBody>
      </p:sp>
      <p:sp>
        <p:nvSpPr>
          <p:cNvPr id="3" name="Subtitle 2"/>
          <p:cNvSpPr>
            <a:spLocks noGrp="1"/>
          </p:cNvSpPr>
          <p:nvPr>
            <p:ph type="subTitle" idx="1"/>
          </p:nvPr>
        </p:nvSpPr>
        <p:spPr>
          <a:xfrm>
            <a:off x="415366" y="2774157"/>
            <a:ext cx="5120449" cy="460895"/>
          </a:xfrm>
        </p:spPr>
        <p:txBody>
          <a:bodyPr/>
          <a:lstStyle>
            <a:lvl1pPr marL="0" indent="0" algn="r">
              <a:lnSpc>
                <a:spcPct val="100000"/>
              </a:lnSpc>
              <a:buNone/>
              <a:defRPr sz="1795">
                <a:solidFill>
                  <a:schemeClr val="accent1"/>
                </a:solidFill>
              </a:defRPr>
            </a:lvl1pPr>
            <a:lvl2pPr marL="342043" indent="0" algn="ctr">
              <a:buNone/>
              <a:defRPr sz="1496"/>
            </a:lvl2pPr>
            <a:lvl3pPr marL="684086" indent="0" algn="ctr">
              <a:buNone/>
              <a:defRPr sz="1346"/>
            </a:lvl3pPr>
            <a:lvl4pPr marL="1026128" indent="0" algn="ctr">
              <a:buNone/>
              <a:defRPr sz="1197"/>
            </a:lvl4pPr>
            <a:lvl5pPr marL="1368171" indent="0" algn="ctr">
              <a:buNone/>
              <a:defRPr sz="1197"/>
            </a:lvl5pPr>
            <a:lvl6pPr marL="1710214" indent="0" algn="ctr">
              <a:buNone/>
              <a:defRPr sz="1197"/>
            </a:lvl6pPr>
            <a:lvl7pPr marL="2052257" indent="0" algn="ctr">
              <a:buNone/>
              <a:defRPr sz="1197"/>
            </a:lvl7pPr>
            <a:lvl8pPr marL="2394299" indent="0" algn="ctr">
              <a:buNone/>
              <a:defRPr sz="1197"/>
            </a:lvl8pPr>
            <a:lvl9pPr marL="2736342" indent="0" algn="ctr">
              <a:buNone/>
              <a:defRPr sz="1197"/>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5614590" y="2164422"/>
            <a:ext cx="3118820" cy="456279"/>
          </a:xfrm>
        </p:spPr>
        <p:txBody>
          <a:bodyPr rIns="0" anchor="ctr"/>
          <a:lstStyle>
            <a:lvl1pPr marL="0" indent="0" algn="l">
              <a:buNone/>
              <a:defRPr>
                <a:solidFill>
                  <a:schemeClr val="accent3"/>
                </a:solidFill>
                <a:latin typeface="+mj-lt"/>
              </a:defRPr>
            </a:lvl1pPr>
            <a:lvl2pPr marL="342043" indent="0">
              <a:buNone/>
              <a:defRPr/>
            </a:lvl2pPr>
            <a:lvl3pPr marL="684086" indent="0">
              <a:buNone/>
              <a:defRPr/>
            </a:lvl3pPr>
            <a:lvl4pPr marL="1026128" indent="0">
              <a:buNone/>
              <a:defRPr/>
            </a:lvl4pPr>
            <a:lvl5pPr marL="1368171"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5614590" y="1034655"/>
            <a:ext cx="0" cy="271581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415366" y="410470"/>
            <a:ext cx="1165648" cy="247925"/>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35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35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35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35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350"/>
            </a:p>
          </p:txBody>
        </p:sp>
      </p:grpSp>
    </p:spTree>
    <p:extLst>
      <p:ext uri="{BB962C8B-B14F-4D97-AF65-F5344CB8AC3E}">
        <p14:creationId xmlns:p14="http://schemas.microsoft.com/office/powerpoint/2010/main" val="369823236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422527" y="354927"/>
            <a:ext cx="8310883" cy="765452"/>
          </a:xfrm>
        </p:spPr>
        <p:txBody>
          <a:bodyPr/>
          <a:lstStyle/>
          <a:p>
            <a:r>
              <a:rPr lang="en-US"/>
              <a:t>Click to edit Master title style</a:t>
            </a:r>
          </a:p>
        </p:txBody>
      </p:sp>
      <p:sp>
        <p:nvSpPr>
          <p:cNvPr id="4" name="Footer Placeholder 3"/>
          <p:cNvSpPr>
            <a:spLocks noGrp="1"/>
          </p:cNvSpPr>
          <p:nvPr>
            <p:ph type="ftr" sz="quarter" idx="11"/>
          </p:nvPr>
        </p:nvSpPr>
        <p:spPr>
          <a:xfrm>
            <a:off x="3028950" y="4869537"/>
            <a:ext cx="3086100" cy="13716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422527" y="869263"/>
            <a:ext cx="8310883" cy="438582"/>
          </a:xfrm>
        </p:spPr>
        <p:txBody>
          <a:bodyPr anchor="ctr"/>
          <a:lstStyle>
            <a:lvl1pPr marL="0" indent="0">
              <a:buNone/>
              <a:defRPr sz="165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8800608" y="4801196"/>
            <a:ext cx="275000" cy="273844"/>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45825690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2858" y="2640330"/>
            <a:ext cx="9138285" cy="2503170"/>
          </a:xfrm>
          <a:prstGeom prst="rect">
            <a:avLst/>
          </a:prstGeom>
        </p:spPr>
      </p:pic>
      <p:sp>
        <p:nvSpPr>
          <p:cNvPr id="2" name="Title 1"/>
          <p:cNvSpPr>
            <a:spLocks noGrp="1"/>
          </p:cNvSpPr>
          <p:nvPr>
            <p:ph type="title"/>
          </p:nvPr>
        </p:nvSpPr>
        <p:spPr>
          <a:xfrm>
            <a:off x="422527" y="354927"/>
            <a:ext cx="8310883" cy="765452"/>
          </a:xfrm>
        </p:spPr>
        <p:txBody>
          <a:bodyPr/>
          <a:lstStyle/>
          <a:p>
            <a:r>
              <a:rPr lang="en-US"/>
              <a:t>Click to edit Master title style</a:t>
            </a:r>
          </a:p>
        </p:txBody>
      </p:sp>
      <p:sp>
        <p:nvSpPr>
          <p:cNvPr id="4" name="Footer Placeholder 3"/>
          <p:cNvSpPr>
            <a:spLocks noGrp="1"/>
          </p:cNvSpPr>
          <p:nvPr>
            <p:ph type="ftr" sz="quarter" idx="11"/>
          </p:nvPr>
        </p:nvSpPr>
        <p:spPr>
          <a:xfrm>
            <a:off x="3028950" y="4869537"/>
            <a:ext cx="3086100" cy="13716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422527" y="869263"/>
            <a:ext cx="8310883" cy="438582"/>
          </a:xfrm>
        </p:spPr>
        <p:txBody>
          <a:bodyPr anchor="ctr"/>
          <a:lstStyle>
            <a:lvl1pPr marL="0" indent="0">
              <a:buNone/>
              <a:defRPr sz="165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8800608" y="4801196"/>
            <a:ext cx="275000" cy="273844"/>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74322883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422527" y="354927"/>
            <a:ext cx="8310883" cy="76545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422527" y="869263"/>
            <a:ext cx="8310883" cy="438582"/>
          </a:xfrm>
        </p:spPr>
        <p:txBody>
          <a:bodyPr anchor="ctr"/>
          <a:lstStyle>
            <a:lvl1pPr marL="0" indent="0">
              <a:buNone/>
              <a:defRPr sz="165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3028950" y="4869537"/>
            <a:ext cx="3086100" cy="13716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8800608" y="4801196"/>
            <a:ext cx="275000" cy="273844"/>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429421943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422527" y="2189024"/>
            <a:ext cx="8310883" cy="765452"/>
          </a:xfrm>
        </p:spPr>
        <p:txBody>
          <a:bodyPr anchor="ctr"/>
          <a:lstStyle>
            <a:lvl1pPr>
              <a:defRPr sz="2400">
                <a:solidFill>
                  <a:schemeClr val="accent3"/>
                </a:solidFill>
              </a:defRPr>
            </a:lvl1pPr>
          </a:lstStyle>
          <a:p>
            <a:r>
              <a:rPr lang="en-US"/>
              <a:t>Click to edit Master title style</a:t>
            </a:r>
          </a:p>
        </p:txBody>
      </p:sp>
    </p:spTree>
    <p:extLst>
      <p:ext uri="{BB962C8B-B14F-4D97-AF65-F5344CB8AC3E}">
        <p14:creationId xmlns:p14="http://schemas.microsoft.com/office/powerpoint/2010/main" val="98414851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9141714" cy="51435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1" tIns="109728" rIns="137161" bIns="109728" numCol="1" spcCol="0" rtlCol="0" fromWordArt="0" anchor="t" anchorCtr="0" forceAA="0" compatLnSpc="1">
            <a:prstTxWarp prst="textNoShape">
              <a:avLst/>
            </a:prstTxWarp>
            <a:noAutofit/>
          </a:bodyPr>
          <a:lstStyle/>
          <a:p>
            <a:pPr defTabSz="699381" fontAlgn="base">
              <a:spcBef>
                <a:spcPct val="0"/>
              </a:spcBef>
              <a:spcAft>
                <a:spcPct val="0"/>
              </a:spcAft>
            </a:pPr>
            <a:endParaRPr lang="en-US" sz="14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001268" cy="51435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1" tIns="109728" rIns="137161" bIns="109728" numCol="1" spcCol="0" rtlCol="0" fromWordArt="0" anchor="t" anchorCtr="0" forceAA="0" compatLnSpc="1">
            <a:prstTxWarp prst="textNoShape">
              <a:avLst/>
            </a:prstTxWarp>
            <a:noAutofit/>
          </a:bodyPr>
          <a:lstStyle/>
          <a:p>
            <a:pPr defTabSz="699381" fontAlgn="base">
              <a:spcBef>
                <a:spcPct val="0"/>
              </a:spcBef>
              <a:spcAft>
                <a:spcPct val="0"/>
              </a:spcAft>
            </a:pPr>
            <a:endParaRPr lang="en-US" sz="14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416559" y="2189024"/>
            <a:ext cx="8310883" cy="765452"/>
          </a:xfrm>
        </p:spPr>
        <p:txBody>
          <a:bodyPr anchor="ctr"/>
          <a:lstStyle>
            <a:lvl1pPr algn="ctr">
              <a:defRPr sz="36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409977848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422527" y="1129551"/>
            <a:ext cx="8310883" cy="1797035"/>
          </a:xfrm>
          <a:prstGeom prst="rect">
            <a:avLst/>
          </a:prstGeom>
        </p:spPr>
        <p:txBody>
          <a:bodyPr/>
          <a:lstStyle>
            <a:lvl1pPr marL="213059" indent="-213059">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19130" indent="-20607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2189" indent="-213059">
              <a:buClr>
                <a:schemeClr val="tx1"/>
              </a:buClr>
              <a:buSzPct val="90000"/>
              <a:buFont typeface="Arial" pitchFamily="34" charset="0"/>
              <a:buChar char="•"/>
              <a:defRPr sz="21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799841" indent="-167653">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7494" indent="-167653">
              <a:buClr>
                <a:schemeClr val="tx1"/>
              </a:buClr>
              <a:buSzPct val="90000"/>
              <a:buFont typeface="Arial" pitchFamily="34" charset="0"/>
              <a:buChar char="•"/>
              <a:defRPr sz="15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4679159"/>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14"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422527" y="354927"/>
            <a:ext cx="8310883" cy="76545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01253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8F999-7A4E-6B4F-9FED-EF75B73AD044}" type="datetimeFigureOut">
              <a:rPr lang="en-US" smtClean="0"/>
              <a:t>8/8/2024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319819" y="330371"/>
            <a:ext cx="8502029" cy="56851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1092717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422527" y="2189024"/>
            <a:ext cx="8310883" cy="765452"/>
          </a:xfrm>
        </p:spPr>
        <p:txBody>
          <a:bodyPr anchor="ctr"/>
          <a:lstStyle>
            <a:lvl1pPr>
              <a:defRPr sz="2400">
                <a:solidFill>
                  <a:schemeClr val="accent1"/>
                </a:solidFill>
              </a:defRPr>
            </a:lvl1pPr>
          </a:lstStyle>
          <a:p>
            <a:r>
              <a:rPr lang="en-US"/>
              <a:t>Click to edit Master title style</a:t>
            </a:r>
          </a:p>
        </p:txBody>
      </p:sp>
    </p:spTree>
    <p:extLst>
      <p:ext uri="{BB962C8B-B14F-4D97-AF65-F5344CB8AC3E}">
        <p14:creationId xmlns:p14="http://schemas.microsoft.com/office/powerpoint/2010/main" val="282812865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1511" y="354387"/>
            <a:ext cx="1001755" cy="142709"/>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321512" y="1899336"/>
            <a:ext cx="7222792" cy="1344828"/>
          </a:xfrm>
          <a:prstGeom prst="rect">
            <a:avLst/>
          </a:prstGeom>
          <a:noFill/>
        </p:spPr>
        <p:txBody>
          <a:bodyPr lIns="0" tIns="0" rIns="0" bIns="182880" anchor="b" anchorCtr="0"/>
          <a:lstStyle>
            <a:lvl1pPr>
              <a:defRPr sz="3528" strike="noStrike" spc="-37"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331851" y="3262585"/>
            <a:ext cx="7202114" cy="592213"/>
          </a:xfrm>
          <a:prstGeom prst="rect">
            <a:avLst/>
          </a:prstGeom>
        </p:spPr>
        <p:txBody>
          <a:bodyPr/>
          <a:lstStyle>
            <a:lvl1pPr>
              <a:defRPr sz="1324">
                <a:solidFill>
                  <a:srgbClr val="000000"/>
                </a:solidFill>
              </a:defRPr>
            </a:lvl1pPr>
            <a:lvl2pPr>
              <a:defRPr sz="1324">
                <a:solidFill>
                  <a:srgbClr val="000000"/>
                </a:solidFill>
              </a:defRPr>
            </a:lvl2pPr>
            <a:lvl3pPr>
              <a:defRPr sz="1028"/>
            </a:lvl3pPr>
            <a:lvl4pPr>
              <a:defRPr sz="1028"/>
            </a:lvl4pPr>
            <a:lvl5pPr>
              <a:defRPr sz="771"/>
            </a:lvl5pPr>
          </a:lstStyle>
          <a:p>
            <a:pPr lvl="0"/>
            <a:r>
              <a:rPr lang="en-US"/>
              <a:t>Author name</a:t>
            </a:r>
            <a:br>
              <a:rPr lang="en-US"/>
            </a:br>
            <a:r>
              <a:rPr lang="en-US"/>
              <a:t>Date</a:t>
            </a:r>
          </a:p>
        </p:txBody>
      </p:sp>
    </p:spTree>
    <p:extLst>
      <p:ext uri="{BB962C8B-B14F-4D97-AF65-F5344CB8AC3E}">
        <p14:creationId xmlns:p14="http://schemas.microsoft.com/office/powerpoint/2010/main" val="1536808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3388" y="355347"/>
            <a:ext cx="1001755" cy="142709"/>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321512" y="1899336"/>
            <a:ext cx="7222792" cy="1344828"/>
          </a:xfrm>
          <a:prstGeom prst="rect">
            <a:avLst/>
          </a:prstGeom>
          <a:noFill/>
        </p:spPr>
        <p:txBody>
          <a:bodyPr lIns="0" tIns="0" rIns="0" bIns="182880" anchor="b" anchorCtr="0"/>
          <a:lstStyle>
            <a:lvl1pPr>
              <a:defRPr sz="3528" strike="noStrike" spc="-37"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331851" y="3262585"/>
            <a:ext cx="7202114" cy="592213"/>
          </a:xfrm>
          <a:prstGeom prst="rect">
            <a:avLst/>
          </a:prstGeom>
        </p:spPr>
        <p:txBody>
          <a:bodyPr/>
          <a:lstStyle>
            <a:lvl1pPr>
              <a:defRPr sz="1324">
                <a:solidFill>
                  <a:schemeClr val="bg2"/>
                </a:solidFill>
              </a:defRPr>
            </a:lvl1pPr>
            <a:lvl2pPr>
              <a:defRPr sz="1324">
                <a:solidFill>
                  <a:srgbClr val="000000"/>
                </a:solidFill>
              </a:defRPr>
            </a:lvl2pPr>
            <a:lvl3pPr>
              <a:defRPr sz="1028"/>
            </a:lvl3pPr>
            <a:lvl4pPr>
              <a:defRPr sz="1028"/>
            </a:lvl4pPr>
            <a:lvl5pPr>
              <a:defRPr sz="771"/>
            </a:lvl5pPr>
          </a:lstStyle>
          <a:p>
            <a:pPr lvl="0"/>
            <a:r>
              <a:rPr lang="en-US"/>
              <a:t>Author name</a:t>
            </a:r>
            <a:br>
              <a:rPr lang="en-US"/>
            </a:br>
            <a:r>
              <a:rPr lang="en-US"/>
              <a:t>Date</a:t>
            </a:r>
          </a:p>
        </p:txBody>
      </p:sp>
    </p:spTree>
    <p:extLst>
      <p:ext uri="{BB962C8B-B14F-4D97-AF65-F5344CB8AC3E}">
        <p14:creationId xmlns:p14="http://schemas.microsoft.com/office/powerpoint/2010/main" val="15853709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3388" y="355347"/>
            <a:ext cx="1001755" cy="142709"/>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321512" y="1899336"/>
            <a:ext cx="7222792" cy="1344828"/>
          </a:xfrm>
          <a:prstGeom prst="rect">
            <a:avLst/>
          </a:prstGeom>
          <a:noFill/>
        </p:spPr>
        <p:txBody>
          <a:bodyPr lIns="0" tIns="0" rIns="0" bIns="182880" anchor="b" anchorCtr="0"/>
          <a:lstStyle>
            <a:lvl1pPr>
              <a:defRPr sz="3528" strike="noStrike" spc="-37"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535123" y="39291"/>
            <a:ext cx="2550319" cy="5064919"/>
          </a:xfrm>
          <a:prstGeom prst="rect">
            <a:avLst/>
          </a:prstGeom>
        </p:spPr>
      </p:pic>
    </p:spTree>
    <p:extLst>
      <p:ext uri="{BB962C8B-B14F-4D97-AF65-F5344CB8AC3E}">
        <p14:creationId xmlns:p14="http://schemas.microsoft.com/office/powerpoint/2010/main" val="114893410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3388" y="355347"/>
            <a:ext cx="1001755" cy="142709"/>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535123" y="39291"/>
            <a:ext cx="2550319" cy="5064919"/>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119828" y="1742505"/>
            <a:ext cx="2441926" cy="1344829"/>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321512" y="1899336"/>
            <a:ext cx="7222792" cy="1344828"/>
          </a:xfrm>
          <a:prstGeom prst="rect">
            <a:avLst/>
          </a:prstGeom>
          <a:noFill/>
        </p:spPr>
        <p:txBody>
          <a:bodyPr lIns="0" tIns="0" rIns="0" bIns="182880" anchor="b" anchorCtr="0"/>
          <a:lstStyle>
            <a:lvl1pPr>
              <a:defRPr sz="3528" strike="noStrike" spc="-37"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331851" y="3262585"/>
            <a:ext cx="7202114" cy="592213"/>
          </a:xfrm>
          <a:prstGeom prst="rect">
            <a:avLst/>
          </a:prstGeom>
        </p:spPr>
        <p:txBody>
          <a:bodyPr/>
          <a:lstStyle>
            <a:lvl1pPr>
              <a:defRPr sz="1324">
                <a:solidFill>
                  <a:schemeClr val="bg2"/>
                </a:solidFill>
              </a:defRPr>
            </a:lvl1pPr>
            <a:lvl2pPr>
              <a:defRPr sz="1324">
                <a:solidFill>
                  <a:srgbClr val="000000"/>
                </a:solidFill>
              </a:defRPr>
            </a:lvl2pPr>
            <a:lvl3pPr>
              <a:defRPr sz="1028"/>
            </a:lvl3pPr>
            <a:lvl4pPr>
              <a:defRPr sz="1028"/>
            </a:lvl4pPr>
            <a:lvl5pPr>
              <a:defRPr sz="771"/>
            </a:lvl5pPr>
          </a:lstStyle>
          <a:p>
            <a:pPr lvl="0"/>
            <a:r>
              <a:rPr lang="en-US"/>
              <a:t>Author name</a:t>
            </a:r>
            <a:br>
              <a:rPr lang="en-US"/>
            </a:br>
            <a:r>
              <a:rPr lang="en-US"/>
              <a:t>Date</a:t>
            </a:r>
          </a:p>
        </p:txBody>
      </p:sp>
    </p:spTree>
    <p:extLst>
      <p:ext uri="{BB962C8B-B14F-4D97-AF65-F5344CB8AC3E}">
        <p14:creationId xmlns:p14="http://schemas.microsoft.com/office/powerpoint/2010/main" val="188304084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1511" y="354387"/>
            <a:ext cx="1001755" cy="142709"/>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93213" y="0"/>
            <a:ext cx="4480343" cy="51435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321511" y="1899336"/>
            <a:ext cx="4071702" cy="1344828"/>
          </a:xfrm>
          <a:prstGeom prst="rect">
            <a:avLst/>
          </a:prstGeom>
          <a:noFill/>
        </p:spPr>
        <p:txBody>
          <a:bodyPr lIns="0" tIns="0" rIns="0" bIns="182880" anchor="b" anchorCtr="0"/>
          <a:lstStyle>
            <a:lvl1pPr>
              <a:defRPr sz="3528" strike="noStrike" spc="-37"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331849" y="3262585"/>
            <a:ext cx="4060046" cy="592213"/>
          </a:xfrm>
          <a:prstGeom prst="rect">
            <a:avLst/>
          </a:prstGeom>
        </p:spPr>
        <p:txBody>
          <a:bodyPr/>
          <a:lstStyle>
            <a:lvl1pPr>
              <a:defRPr sz="1324">
                <a:solidFill>
                  <a:srgbClr val="000000"/>
                </a:solidFill>
              </a:defRPr>
            </a:lvl1pPr>
            <a:lvl2pPr>
              <a:defRPr sz="1324">
                <a:solidFill>
                  <a:srgbClr val="000000"/>
                </a:solidFill>
              </a:defRPr>
            </a:lvl2pPr>
            <a:lvl3pPr>
              <a:defRPr sz="1028"/>
            </a:lvl3pPr>
            <a:lvl4pPr>
              <a:defRPr sz="1028"/>
            </a:lvl4pPr>
            <a:lvl5pPr>
              <a:defRPr sz="771"/>
            </a:lvl5pPr>
          </a:lstStyle>
          <a:p>
            <a:pPr lvl="0"/>
            <a:r>
              <a:rPr lang="en-US"/>
              <a:t>Author name</a:t>
            </a:r>
            <a:br>
              <a:rPr lang="en-US"/>
            </a:br>
            <a:r>
              <a:rPr lang="en-US"/>
              <a:t>Date</a:t>
            </a:r>
          </a:p>
        </p:txBody>
      </p:sp>
    </p:spTree>
    <p:extLst>
      <p:ext uri="{BB962C8B-B14F-4D97-AF65-F5344CB8AC3E}">
        <p14:creationId xmlns:p14="http://schemas.microsoft.com/office/powerpoint/2010/main" val="295682391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1511" y="354387"/>
            <a:ext cx="1001755" cy="142709"/>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321511" y="1899336"/>
            <a:ext cx="4071702" cy="1344828"/>
          </a:xfrm>
          <a:prstGeom prst="rect">
            <a:avLst/>
          </a:prstGeom>
          <a:noFill/>
        </p:spPr>
        <p:txBody>
          <a:bodyPr lIns="0" tIns="0" rIns="0" bIns="182880" anchor="b" anchorCtr="0"/>
          <a:lstStyle>
            <a:lvl1pPr>
              <a:defRPr sz="3528" strike="noStrike" spc="-37"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331849" y="3262585"/>
            <a:ext cx="4060046" cy="592213"/>
          </a:xfrm>
          <a:prstGeom prst="rect">
            <a:avLst/>
          </a:prstGeom>
        </p:spPr>
        <p:txBody>
          <a:bodyPr/>
          <a:lstStyle>
            <a:lvl1pPr>
              <a:defRPr sz="1324">
                <a:solidFill>
                  <a:srgbClr val="000000"/>
                </a:solidFill>
              </a:defRPr>
            </a:lvl1pPr>
            <a:lvl2pPr>
              <a:defRPr sz="1324">
                <a:solidFill>
                  <a:srgbClr val="000000"/>
                </a:solidFill>
              </a:defRPr>
            </a:lvl2pPr>
            <a:lvl3pPr>
              <a:defRPr sz="1028"/>
            </a:lvl3pPr>
            <a:lvl4pPr>
              <a:defRPr sz="1028"/>
            </a:lvl4pPr>
            <a:lvl5pPr>
              <a:defRPr sz="771"/>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14851" y="154580"/>
            <a:ext cx="4187553" cy="4807373"/>
          </a:xfrm>
          <a:prstGeom prst="rect">
            <a:avLst/>
          </a:prstGeom>
        </p:spPr>
      </p:pic>
    </p:spTree>
    <p:extLst>
      <p:ext uri="{BB962C8B-B14F-4D97-AF65-F5344CB8AC3E}">
        <p14:creationId xmlns:p14="http://schemas.microsoft.com/office/powerpoint/2010/main" val="96322486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1511" y="354387"/>
            <a:ext cx="1001755" cy="142709"/>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321511" y="1899336"/>
            <a:ext cx="4071702" cy="1344828"/>
          </a:xfrm>
          <a:prstGeom prst="rect">
            <a:avLst/>
          </a:prstGeom>
          <a:noFill/>
        </p:spPr>
        <p:txBody>
          <a:bodyPr lIns="0" tIns="0" rIns="0" bIns="182880" anchor="b" anchorCtr="0"/>
          <a:lstStyle>
            <a:lvl1pPr>
              <a:defRPr sz="3528" strike="noStrike" spc="-37"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331849" y="3262585"/>
            <a:ext cx="4060046" cy="592213"/>
          </a:xfrm>
          <a:prstGeom prst="rect">
            <a:avLst/>
          </a:prstGeom>
        </p:spPr>
        <p:txBody>
          <a:bodyPr/>
          <a:lstStyle>
            <a:lvl1pPr>
              <a:defRPr sz="1324">
                <a:solidFill>
                  <a:srgbClr val="000000"/>
                </a:solidFill>
              </a:defRPr>
            </a:lvl1pPr>
            <a:lvl2pPr>
              <a:defRPr sz="1324">
                <a:solidFill>
                  <a:srgbClr val="000000"/>
                </a:solidFill>
              </a:defRPr>
            </a:lvl2pPr>
            <a:lvl3pPr>
              <a:defRPr sz="1028"/>
            </a:lvl3pPr>
            <a:lvl4pPr>
              <a:defRPr sz="1028"/>
            </a:lvl4pPr>
            <a:lvl5pPr>
              <a:defRPr sz="771"/>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33888" y="241193"/>
            <a:ext cx="4060153" cy="4661116"/>
          </a:xfrm>
          <a:prstGeom prst="rect">
            <a:avLst/>
          </a:prstGeom>
        </p:spPr>
      </p:pic>
    </p:spTree>
    <p:extLst>
      <p:ext uri="{BB962C8B-B14F-4D97-AF65-F5344CB8AC3E}">
        <p14:creationId xmlns:p14="http://schemas.microsoft.com/office/powerpoint/2010/main" val="270459914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1511" y="354387"/>
            <a:ext cx="1001755" cy="142709"/>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321511" y="1899336"/>
            <a:ext cx="4071702" cy="1344828"/>
          </a:xfrm>
          <a:prstGeom prst="rect">
            <a:avLst/>
          </a:prstGeom>
          <a:noFill/>
        </p:spPr>
        <p:txBody>
          <a:bodyPr lIns="0" tIns="0" rIns="0" bIns="182880" anchor="b" anchorCtr="0"/>
          <a:lstStyle>
            <a:lvl1pPr>
              <a:defRPr sz="3528" strike="noStrike" spc="-37"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331849" y="3262585"/>
            <a:ext cx="4060046" cy="592213"/>
          </a:xfrm>
          <a:prstGeom prst="rect">
            <a:avLst/>
          </a:prstGeom>
        </p:spPr>
        <p:txBody>
          <a:bodyPr/>
          <a:lstStyle>
            <a:lvl1pPr>
              <a:defRPr sz="1324">
                <a:solidFill>
                  <a:srgbClr val="000000"/>
                </a:solidFill>
              </a:defRPr>
            </a:lvl1pPr>
            <a:lvl2pPr>
              <a:defRPr sz="1324">
                <a:solidFill>
                  <a:srgbClr val="000000"/>
                </a:solidFill>
              </a:defRPr>
            </a:lvl2pPr>
            <a:lvl3pPr>
              <a:defRPr sz="1028"/>
            </a:lvl3pPr>
            <a:lvl4pPr>
              <a:defRPr sz="1028"/>
            </a:lvl4pPr>
            <a:lvl5pPr>
              <a:defRPr sz="771"/>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4583927" y="0"/>
            <a:ext cx="4560074" cy="51435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23791" y="0"/>
            <a:ext cx="4480343" cy="5143500"/>
          </a:xfrm>
          <a:prstGeom prst="rect">
            <a:avLst/>
          </a:prstGeom>
        </p:spPr>
      </p:pic>
    </p:spTree>
    <p:extLst>
      <p:ext uri="{BB962C8B-B14F-4D97-AF65-F5344CB8AC3E}">
        <p14:creationId xmlns:p14="http://schemas.microsoft.com/office/powerpoint/2010/main" val="115238909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8/8/2024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1511" y="354387"/>
            <a:ext cx="1001755" cy="142709"/>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321511" y="1899336"/>
            <a:ext cx="4071702" cy="1344828"/>
          </a:xfrm>
          <a:prstGeom prst="rect">
            <a:avLst/>
          </a:prstGeom>
          <a:noFill/>
        </p:spPr>
        <p:txBody>
          <a:bodyPr lIns="0" tIns="0" rIns="0" bIns="182880" anchor="b" anchorCtr="0"/>
          <a:lstStyle>
            <a:lvl1pPr>
              <a:defRPr sz="3528" strike="noStrike" spc="-37"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331849" y="3262585"/>
            <a:ext cx="4060046" cy="592213"/>
          </a:xfrm>
          <a:prstGeom prst="rect">
            <a:avLst/>
          </a:prstGeom>
        </p:spPr>
        <p:txBody>
          <a:bodyPr/>
          <a:lstStyle>
            <a:lvl1pPr>
              <a:defRPr sz="1324">
                <a:solidFill>
                  <a:srgbClr val="000000"/>
                </a:solidFill>
              </a:defRPr>
            </a:lvl1pPr>
            <a:lvl2pPr>
              <a:defRPr sz="1324">
                <a:solidFill>
                  <a:srgbClr val="000000"/>
                </a:solidFill>
              </a:defRPr>
            </a:lvl2pPr>
            <a:lvl3pPr>
              <a:defRPr sz="1028"/>
            </a:lvl3pPr>
            <a:lvl4pPr>
              <a:defRPr sz="1028"/>
            </a:lvl4pPr>
            <a:lvl5pPr>
              <a:defRPr sz="771"/>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4583927" y="0"/>
            <a:ext cx="4560074" cy="51435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583927" y="0"/>
            <a:ext cx="4560074" cy="5143500"/>
          </a:xfrm>
          <a:prstGeom prst="rect">
            <a:avLst/>
          </a:prstGeom>
        </p:spPr>
      </p:pic>
    </p:spTree>
    <p:extLst>
      <p:ext uri="{BB962C8B-B14F-4D97-AF65-F5344CB8AC3E}">
        <p14:creationId xmlns:p14="http://schemas.microsoft.com/office/powerpoint/2010/main" val="282939316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1511" y="354387"/>
            <a:ext cx="1001755" cy="142709"/>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321511" y="1899336"/>
            <a:ext cx="4071702" cy="1344828"/>
          </a:xfrm>
          <a:prstGeom prst="rect">
            <a:avLst/>
          </a:prstGeom>
          <a:noFill/>
        </p:spPr>
        <p:txBody>
          <a:bodyPr lIns="0" tIns="0" rIns="0" bIns="182880" anchor="b" anchorCtr="0"/>
          <a:lstStyle>
            <a:lvl1pPr>
              <a:defRPr sz="3528" strike="noStrike" spc="-37"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331849" y="3262585"/>
            <a:ext cx="4060046" cy="592213"/>
          </a:xfrm>
          <a:prstGeom prst="rect">
            <a:avLst/>
          </a:prstGeom>
        </p:spPr>
        <p:txBody>
          <a:bodyPr/>
          <a:lstStyle>
            <a:lvl1pPr>
              <a:defRPr sz="1324">
                <a:solidFill>
                  <a:srgbClr val="000000"/>
                </a:solidFill>
              </a:defRPr>
            </a:lvl1pPr>
            <a:lvl2pPr>
              <a:defRPr sz="1324">
                <a:solidFill>
                  <a:srgbClr val="000000"/>
                </a:solidFill>
              </a:defRPr>
            </a:lvl2pPr>
            <a:lvl3pPr>
              <a:defRPr sz="1028"/>
            </a:lvl3pPr>
            <a:lvl4pPr>
              <a:defRPr sz="1028"/>
            </a:lvl4pPr>
            <a:lvl5pPr>
              <a:defRPr sz="771"/>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4583927" y="0"/>
            <a:ext cx="4560074" cy="51435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23791" y="0"/>
            <a:ext cx="4480343" cy="5143500"/>
          </a:xfrm>
          <a:prstGeom prst="rect">
            <a:avLst/>
          </a:prstGeom>
        </p:spPr>
      </p:pic>
    </p:spTree>
    <p:extLst>
      <p:ext uri="{BB962C8B-B14F-4D97-AF65-F5344CB8AC3E}">
        <p14:creationId xmlns:p14="http://schemas.microsoft.com/office/powerpoint/2010/main" val="7469992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1511" y="354387"/>
            <a:ext cx="1001755" cy="142709"/>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321511" y="1899336"/>
            <a:ext cx="4071702" cy="1344828"/>
          </a:xfrm>
          <a:prstGeom prst="rect">
            <a:avLst/>
          </a:prstGeom>
          <a:noFill/>
        </p:spPr>
        <p:txBody>
          <a:bodyPr lIns="0" tIns="0" rIns="0" bIns="182880" anchor="b" anchorCtr="0"/>
          <a:lstStyle>
            <a:lvl1pPr>
              <a:defRPr sz="3528" strike="noStrike" spc="-37"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331849" y="3262585"/>
            <a:ext cx="4060046" cy="592213"/>
          </a:xfrm>
          <a:prstGeom prst="rect">
            <a:avLst/>
          </a:prstGeom>
        </p:spPr>
        <p:txBody>
          <a:bodyPr/>
          <a:lstStyle>
            <a:lvl1pPr>
              <a:defRPr sz="1324">
                <a:solidFill>
                  <a:srgbClr val="000000"/>
                </a:solidFill>
              </a:defRPr>
            </a:lvl1pPr>
            <a:lvl2pPr>
              <a:defRPr sz="1324">
                <a:solidFill>
                  <a:srgbClr val="000000"/>
                </a:solidFill>
              </a:defRPr>
            </a:lvl2pPr>
            <a:lvl3pPr>
              <a:defRPr sz="1028"/>
            </a:lvl3pPr>
            <a:lvl4pPr>
              <a:defRPr sz="1028"/>
            </a:lvl4pPr>
            <a:lvl5pPr>
              <a:defRPr sz="771"/>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63657" y="0"/>
            <a:ext cx="4480343" cy="5143500"/>
          </a:xfrm>
          <a:prstGeom prst="rect">
            <a:avLst/>
          </a:prstGeom>
        </p:spPr>
      </p:pic>
    </p:spTree>
    <p:extLst>
      <p:ext uri="{BB962C8B-B14F-4D97-AF65-F5344CB8AC3E}">
        <p14:creationId xmlns:p14="http://schemas.microsoft.com/office/powerpoint/2010/main" val="163541433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1511" y="354387"/>
            <a:ext cx="1001755" cy="142709"/>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321511" y="1899336"/>
            <a:ext cx="4071702" cy="1344828"/>
          </a:xfrm>
          <a:prstGeom prst="rect">
            <a:avLst/>
          </a:prstGeom>
          <a:noFill/>
        </p:spPr>
        <p:txBody>
          <a:bodyPr lIns="0" tIns="0" rIns="0" bIns="182880" anchor="b" anchorCtr="0"/>
          <a:lstStyle>
            <a:lvl1pPr>
              <a:defRPr sz="3528" strike="noStrike" spc="-37"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331849" y="3262585"/>
            <a:ext cx="4060046" cy="592213"/>
          </a:xfrm>
          <a:prstGeom prst="rect">
            <a:avLst/>
          </a:prstGeom>
        </p:spPr>
        <p:txBody>
          <a:bodyPr/>
          <a:lstStyle>
            <a:lvl1pPr>
              <a:defRPr sz="1324">
                <a:solidFill>
                  <a:srgbClr val="000000"/>
                </a:solidFill>
              </a:defRPr>
            </a:lvl1pPr>
            <a:lvl2pPr>
              <a:defRPr sz="1324">
                <a:solidFill>
                  <a:srgbClr val="000000"/>
                </a:solidFill>
              </a:defRPr>
            </a:lvl2pPr>
            <a:lvl3pPr>
              <a:defRPr sz="1028"/>
            </a:lvl3pPr>
            <a:lvl4pPr>
              <a:defRPr sz="1028"/>
            </a:lvl4pPr>
            <a:lvl5pPr>
              <a:defRPr sz="771"/>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663657" y="0"/>
            <a:ext cx="4480343" cy="5143500"/>
          </a:xfrm>
          <a:prstGeom prst="rect">
            <a:avLst/>
          </a:prstGeom>
        </p:spPr>
      </p:pic>
    </p:spTree>
    <p:extLst>
      <p:ext uri="{BB962C8B-B14F-4D97-AF65-F5344CB8AC3E}">
        <p14:creationId xmlns:p14="http://schemas.microsoft.com/office/powerpoint/2010/main" val="117911941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876708"/>
            <a:ext cx="2713786" cy="674749"/>
          </a:xfrm>
          <a:prstGeom prst="rect">
            <a:avLst/>
          </a:prstGeom>
        </p:spPr>
        <p:txBody>
          <a:bodyPr lIns="0" tIns="0" rIns="0" bIns="0"/>
          <a:lstStyle>
            <a:lvl1pPr>
              <a:defRPr sz="1324"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4672383" y="876708"/>
            <a:ext cx="410578" cy="2840249"/>
          </a:xfrm>
          <a:prstGeom prst="rect">
            <a:avLst/>
          </a:prstGeom>
        </p:spPr>
        <p:txBody>
          <a:bodyPr wrap="square" lIns="0" tIns="0" rIns="0" bIns="0">
            <a:noAutofit/>
          </a:bodyPr>
          <a:lstStyle>
            <a:lvl1pPr marL="0" indent="0" defTabSz="380425">
              <a:spcAft>
                <a:spcPts val="368"/>
              </a:spcAft>
              <a:buNone/>
              <a:defRPr sz="1324" spc="0" baseline="0">
                <a:solidFill>
                  <a:schemeClr val="tx2"/>
                </a:solidFill>
              </a:defRPr>
            </a:lvl1pPr>
            <a:lvl2pPr marL="168041" indent="0">
              <a:buNone/>
              <a:defRPr sz="1324"/>
            </a:lvl2pPr>
            <a:lvl3pPr marL="336080" indent="0">
              <a:buNone/>
              <a:defRPr sz="1324"/>
            </a:lvl3pPr>
            <a:lvl4pPr marL="504121" indent="0">
              <a:buNone/>
              <a:defRPr sz="1324"/>
            </a:lvl4pPr>
            <a:lvl5pPr marL="672161" indent="0">
              <a:buNone/>
              <a:defRPr sz="1324"/>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5082961" y="876707"/>
            <a:ext cx="2467785" cy="2840249"/>
          </a:xfrm>
          <a:prstGeom prst="rect">
            <a:avLst/>
          </a:prstGeom>
        </p:spPr>
        <p:txBody>
          <a:bodyPr wrap="square" lIns="0" tIns="0" rIns="0" bIns="0">
            <a:noAutofit/>
          </a:bodyPr>
          <a:lstStyle>
            <a:lvl1pPr marL="0" indent="0" defTabSz="380425">
              <a:spcAft>
                <a:spcPts val="368"/>
              </a:spcAft>
              <a:buNone/>
              <a:defRPr sz="1324" spc="0" baseline="0">
                <a:solidFill>
                  <a:srgbClr val="000000"/>
                </a:solidFill>
              </a:defRPr>
            </a:lvl1pPr>
            <a:lvl2pPr marL="168041" indent="0">
              <a:buNone/>
              <a:defRPr sz="1324"/>
            </a:lvl2pPr>
            <a:lvl3pPr marL="336080" indent="0">
              <a:buNone/>
              <a:defRPr sz="1324"/>
            </a:lvl3pPr>
            <a:lvl4pPr marL="504121" indent="0">
              <a:buNone/>
              <a:defRPr sz="1324"/>
            </a:lvl4pPr>
            <a:lvl5pPr marL="672161" indent="0">
              <a:buNone/>
              <a:defRPr sz="1324"/>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174022521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2"/>
            <a:ext cx="8479852" cy="307777"/>
          </a:xfrm>
          <a:prstGeom prst="rect">
            <a:avLst/>
          </a:prstGeom>
        </p:spPr>
        <p:txBody>
          <a:bodyPr wrap="square" lIns="0" tIns="0" rIns="0" bIns="0">
            <a:spAutoFit/>
          </a:bodyPr>
          <a:lstStyle>
            <a:lvl1pPr>
              <a:lnSpc>
                <a:spcPts val="2352"/>
              </a:lnSpc>
              <a:defRPr sz="2059">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341997" y="1442101"/>
            <a:ext cx="8479852" cy="215828"/>
          </a:xfrm>
          <a:prstGeom prst="rect">
            <a:avLst/>
          </a:prstGeom>
        </p:spPr>
        <p:txBody>
          <a:bodyPr wrap="square" lIns="0" tIns="0" rIns="0" bIns="0">
            <a:spAutoFit/>
          </a:bodyPr>
          <a:lstStyle>
            <a:lvl1pPr marL="0" indent="0">
              <a:lnSpc>
                <a:spcPts val="1765"/>
              </a:lnSpc>
              <a:buNone/>
              <a:defRPr sz="1471" b="0" i="0" spc="0">
                <a:solidFill>
                  <a:srgbClr val="000000"/>
                </a:solidFill>
                <a:latin typeface="+mj-lt"/>
              </a:defRPr>
            </a:lvl1pPr>
            <a:lvl2pPr marL="0" indent="0">
              <a:lnSpc>
                <a:spcPts val="1765"/>
              </a:lnSpc>
              <a:buNone/>
              <a:defRPr spc="0">
                <a:solidFill>
                  <a:srgbClr val="000000"/>
                </a:solidFill>
                <a:latin typeface="+mn-lt"/>
              </a:defRPr>
            </a:lvl2pPr>
            <a:lvl3pPr marL="336080" indent="0">
              <a:buNone/>
              <a:defRPr/>
            </a:lvl3pPr>
            <a:lvl4pPr marL="504121" indent="0">
              <a:buNone/>
              <a:defRPr/>
            </a:lvl4pPr>
            <a:lvl5pPr marL="672161"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341997" y="2261778"/>
            <a:ext cx="8479852" cy="154851"/>
          </a:xfrm>
          <a:prstGeom prst="rect">
            <a:avLst/>
          </a:prstGeom>
        </p:spPr>
        <p:txBody>
          <a:bodyPr lIns="0" tIns="0" rIns="0" bIns="0"/>
          <a:lstStyle>
            <a:lvl1pPr marL="0" indent="0">
              <a:lnSpc>
                <a:spcPts val="1324"/>
              </a:lnSpc>
              <a:spcBef>
                <a:spcPts val="0"/>
              </a:spcBef>
              <a:buNone/>
              <a:defRPr sz="1028" b="0" spc="0">
                <a:solidFill>
                  <a:schemeClr val="tx2"/>
                </a:solidFill>
                <a:latin typeface="+mj-lt"/>
              </a:defRPr>
            </a:lvl1pPr>
            <a:lvl2pPr marL="0" indent="0">
              <a:lnSpc>
                <a:spcPts val="1324"/>
              </a:lnSpc>
              <a:spcBef>
                <a:spcPts val="0"/>
              </a:spcBef>
              <a:buNone/>
              <a:defRPr sz="1028" spc="0">
                <a:solidFill>
                  <a:srgbClr val="000000"/>
                </a:solidFill>
              </a:defRPr>
            </a:lvl2pPr>
            <a:lvl3pPr marL="336080" indent="0">
              <a:buNone/>
              <a:defRPr/>
            </a:lvl3pPr>
            <a:lvl4pPr marL="504121" indent="0">
              <a:buNone/>
              <a:defRPr/>
            </a:lvl4pPr>
            <a:lvl5pPr marL="672161"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341997" y="3377874"/>
            <a:ext cx="8479852" cy="113163"/>
          </a:xfrm>
          <a:prstGeom prst="rect">
            <a:avLst/>
          </a:prstGeom>
        </p:spPr>
        <p:txBody>
          <a:bodyPr lIns="0" tIns="0" rIns="0" bIns="0"/>
          <a:lstStyle>
            <a:lvl1pPr marL="0" indent="0">
              <a:lnSpc>
                <a:spcPts val="881"/>
              </a:lnSpc>
              <a:spcBef>
                <a:spcPts val="0"/>
              </a:spcBef>
              <a:buNone/>
              <a:defRPr sz="735" spc="0">
                <a:solidFill>
                  <a:schemeClr val="tx1"/>
                </a:solidFill>
              </a:defRPr>
            </a:lvl1pPr>
            <a:lvl2pPr marL="0" indent="0">
              <a:lnSpc>
                <a:spcPct val="100000"/>
              </a:lnSpc>
              <a:spcBef>
                <a:spcPts val="0"/>
              </a:spcBef>
              <a:buNone/>
              <a:defRPr sz="735" spc="0">
                <a:solidFill>
                  <a:srgbClr val="000000"/>
                </a:solidFill>
              </a:defRPr>
            </a:lvl2pPr>
            <a:lvl3pPr marL="336080" indent="0">
              <a:buNone/>
              <a:defRPr/>
            </a:lvl3pPr>
            <a:lvl4pPr marL="504121"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340628" y="3224944"/>
            <a:ext cx="8479852" cy="205441"/>
          </a:xfrm>
          <a:prstGeom prst="rect">
            <a:avLst/>
          </a:prstGeom>
        </p:spPr>
        <p:txBody>
          <a:bodyPr tIns="0"/>
          <a:lstStyle>
            <a:lvl1pPr>
              <a:defRPr lang="en-US" sz="735"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340628" y="2444244"/>
            <a:ext cx="8479852" cy="154851"/>
          </a:xfrm>
          <a:prstGeom prst="rect">
            <a:avLst/>
          </a:prstGeom>
        </p:spPr>
        <p:txBody>
          <a:bodyPr lIns="0" tIns="0" rIns="0" bIns="0"/>
          <a:lstStyle>
            <a:lvl1pPr marL="0" indent="0">
              <a:lnSpc>
                <a:spcPts val="1324"/>
              </a:lnSpc>
              <a:spcBef>
                <a:spcPts val="0"/>
              </a:spcBef>
              <a:buFont typeface="Arial" panose="020B0604020202020204" pitchFamily="34" charset="0"/>
              <a:buNone/>
              <a:defRPr sz="1028" b="0" i="0" spc="0">
                <a:solidFill>
                  <a:srgbClr val="000000"/>
                </a:solidFill>
                <a:latin typeface="+mn-lt"/>
              </a:defRPr>
            </a:lvl1pPr>
            <a:lvl2pPr marL="0" indent="0">
              <a:lnSpc>
                <a:spcPts val="1324"/>
              </a:lnSpc>
              <a:spcBef>
                <a:spcPts val="0"/>
              </a:spcBef>
              <a:buNone/>
              <a:defRPr sz="1028">
                <a:solidFill>
                  <a:schemeClr val="tx1"/>
                </a:solidFill>
              </a:defRPr>
            </a:lvl2pPr>
            <a:lvl3pPr marL="336080" indent="0">
              <a:buNone/>
              <a:defRPr/>
            </a:lvl3pPr>
            <a:lvl4pPr marL="504121" indent="0">
              <a:buNone/>
              <a:defRPr/>
            </a:lvl4pPr>
            <a:lvl5pPr marL="672161" indent="0">
              <a:buNone/>
              <a:defRPr/>
            </a:lvl5pPr>
          </a:lstStyle>
          <a:p>
            <a:pPr lvl="0"/>
            <a:r>
              <a:rPr lang="en-US"/>
              <a:t>Medium: body copy Segoe UI Regular 14/18</a:t>
            </a:r>
          </a:p>
        </p:txBody>
      </p:sp>
    </p:spTree>
    <p:extLst>
      <p:ext uri="{BB962C8B-B14F-4D97-AF65-F5344CB8AC3E}">
        <p14:creationId xmlns:p14="http://schemas.microsoft.com/office/powerpoint/2010/main" val="236233105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2"/>
            <a:ext cx="8479852" cy="307777"/>
          </a:xfrm>
          <a:prstGeom prst="rect">
            <a:avLst/>
          </a:prstGeom>
        </p:spPr>
        <p:txBody>
          <a:bodyPr wrap="square" lIns="0" tIns="0" rIns="0" bIns="0">
            <a:spAutoFit/>
          </a:bodyPr>
          <a:lstStyle>
            <a:lvl1pPr>
              <a:lnSpc>
                <a:spcPts val="2352"/>
              </a:lnSpc>
              <a:defRPr sz="2059">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341998" y="1441940"/>
            <a:ext cx="7038335" cy="2524153"/>
          </a:xfrm>
          <a:prstGeom prst="rect">
            <a:avLst/>
          </a:prstGeom>
        </p:spPr>
        <p:txBody>
          <a:bodyPr wrap="square" lIns="0" tIns="0" rIns="0" bIns="0">
            <a:spAutoFit/>
          </a:bodyPr>
          <a:lstStyle>
            <a:lvl1pPr marL="252060" marR="0" indent="-252060" algn="l" defTabSz="685644" rtl="0" eaLnBrk="1" fontAlgn="auto" latinLnBrk="0" hangingPunct="1">
              <a:lnSpc>
                <a:spcPts val="1765"/>
              </a:lnSpc>
              <a:spcBef>
                <a:spcPts val="0"/>
              </a:spcBef>
              <a:spcAft>
                <a:spcPts val="0"/>
              </a:spcAft>
              <a:buClrTx/>
              <a:buSzPct val="90000"/>
              <a:buFont typeface="Arial" panose="020B0604020202020204" pitchFamily="34" charset="0"/>
              <a:buChar char="•"/>
              <a:tabLst/>
              <a:defRPr lang="en-US" sz="1471" kern="1200" spc="0" baseline="0" dirty="0">
                <a:solidFill>
                  <a:srgbClr val="000000"/>
                </a:solidFill>
                <a:latin typeface="+mn-lt"/>
                <a:ea typeface="+mn-ea"/>
                <a:cs typeface="+mn-cs"/>
              </a:defRPr>
            </a:lvl1pPr>
            <a:lvl2pPr marL="168041" indent="0">
              <a:buNone/>
              <a:defRPr/>
            </a:lvl2pPr>
            <a:lvl3pPr marL="336080" indent="0">
              <a:buNone/>
              <a:defRPr/>
            </a:lvl3pPr>
            <a:lvl4pPr marL="504121" indent="0">
              <a:buNone/>
              <a:defRPr/>
            </a:lvl4pPr>
            <a:lvl5pPr marL="672161"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252060" marR="0" lvl="0" indent="-252060" algn="l" defTabSz="685644" rtl="0" eaLnBrk="1" fontAlgn="auto" latinLnBrk="0" hangingPunct="1">
              <a:lnSpc>
                <a:spcPts val="1765"/>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252060" marR="0" lvl="0" indent="-252060" algn="l" defTabSz="685644" rtl="0" eaLnBrk="1" fontAlgn="auto" latinLnBrk="0" hangingPunct="1">
              <a:lnSpc>
                <a:spcPts val="1765"/>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60668803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2"/>
            <a:ext cx="8479852" cy="307777"/>
          </a:xfrm>
          <a:prstGeom prst="rect">
            <a:avLst/>
          </a:prstGeom>
        </p:spPr>
        <p:txBody>
          <a:bodyPr wrap="square" lIns="0" tIns="0" rIns="0" bIns="0">
            <a:spAutoFit/>
          </a:bodyPr>
          <a:lstStyle>
            <a:lvl1pPr>
              <a:lnSpc>
                <a:spcPts val="2352"/>
              </a:lnSpc>
              <a:defRPr sz="2059">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341998" y="1441941"/>
            <a:ext cx="7038335" cy="452654"/>
          </a:xfrm>
          <a:prstGeom prst="rect">
            <a:avLst/>
          </a:prstGeom>
        </p:spPr>
        <p:txBody>
          <a:bodyPr wrap="square" lIns="0" tIns="0" rIns="0" bIns="0">
            <a:spAutoFit/>
          </a:bodyPr>
          <a:lstStyle>
            <a:lvl1pPr marL="0" indent="0">
              <a:lnSpc>
                <a:spcPts val="1765"/>
              </a:lnSpc>
              <a:buNone/>
              <a:defRPr lang="en-US" sz="1471" kern="1200" spc="0" baseline="0" dirty="0">
                <a:solidFill>
                  <a:srgbClr val="000000"/>
                </a:solidFill>
                <a:latin typeface="+mn-lt"/>
                <a:ea typeface="+mn-ea"/>
                <a:cs typeface="+mn-cs"/>
              </a:defRPr>
            </a:lvl1pPr>
            <a:lvl2pPr marL="168041" indent="0">
              <a:buNone/>
              <a:defRPr/>
            </a:lvl2pPr>
            <a:lvl3pPr marL="336080" indent="0">
              <a:buNone/>
              <a:defRPr/>
            </a:lvl3pPr>
            <a:lvl4pPr marL="504121" indent="0">
              <a:buNone/>
              <a:defRPr/>
            </a:lvl4pPr>
            <a:lvl5pPr marL="672161"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341997" y="2363541"/>
            <a:ext cx="2713786" cy="154851"/>
          </a:xfrm>
          <a:prstGeom prst="rect">
            <a:avLst/>
          </a:prstGeom>
        </p:spPr>
        <p:txBody>
          <a:bodyPr lIns="0" tIns="0" rIns="0" bIns="0"/>
          <a:lstStyle>
            <a:lvl1pPr marL="0" indent="0">
              <a:lnSpc>
                <a:spcPts val="1324"/>
              </a:lnSpc>
              <a:spcBef>
                <a:spcPts val="0"/>
              </a:spcBef>
              <a:spcAft>
                <a:spcPts val="441"/>
              </a:spcAft>
              <a:buNone/>
              <a:defRPr sz="1028" b="0" spc="0" baseline="0">
                <a:solidFill>
                  <a:schemeClr val="tx2"/>
                </a:solidFill>
                <a:latin typeface="+mj-lt"/>
              </a:defRPr>
            </a:lvl1pPr>
            <a:lvl2pPr marL="210050" marR="0" indent="-210050" algn="l" defTabSz="685644"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8" kern="1200" spc="0" baseline="0" dirty="0">
                <a:solidFill>
                  <a:srgbClr val="000000"/>
                </a:solidFill>
                <a:latin typeface="+mn-lt"/>
                <a:ea typeface="+mn-ea"/>
                <a:cs typeface="+mn-cs"/>
              </a:defRPr>
            </a:lvl2pPr>
            <a:lvl3pPr marL="336080" indent="0">
              <a:buNone/>
              <a:defRPr/>
            </a:lvl3pPr>
            <a:lvl4pPr marL="504121" indent="0">
              <a:buNone/>
              <a:defRPr/>
            </a:lvl4pPr>
            <a:lvl5pPr marL="672161"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3238838" y="2363541"/>
            <a:ext cx="2713786" cy="154851"/>
          </a:xfrm>
          <a:prstGeom prst="rect">
            <a:avLst/>
          </a:prstGeom>
        </p:spPr>
        <p:txBody>
          <a:bodyPr lIns="0" tIns="0" rIns="0" bIns="0"/>
          <a:lstStyle>
            <a:lvl1pPr marL="0" indent="0">
              <a:lnSpc>
                <a:spcPts val="1324"/>
              </a:lnSpc>
              <a:spcBef>
                <a:spcPts val="0"/>
              </a:spcBef>
              <a:spcAft>
                <a:spcPts val="441"/>
              </a:spcAft>
              <a:buNone/>
              <a:defRPr sz="1028" b="0" spc="0" baseline="0">
                <a:solidFill>
                  <a:schemeClr val="tx2"/>
                </a:solidFill>
                <a:latin typeface="+mj-lt"/>
              </a:defRPr>
            </a:lvl1pPr>
            <a:lvl2pPr marL="210050" marR="0" indent="-210050" algn="l" defTabSz="685644"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8" kern="1200" spc="0" baseline="0" dirty="0">
                <a:solidFill>
                  <a:srgbClr val="000000"/>
                </a:solidFill>
                <a:latin typeface="+mn-lt"/>
                <a:ea typeface="+mn-ea"/>
                <a:cs typeface="+mn-cs"/>
              </a:defRPr>
            </a:lvl2pPr>
            <a:lvl3pPr marL="336080" indent="0">
              <a:buNone/>
              <a:defRPr/>
            </a:lvl3pPr>
            <a:lvl4pPr marL="504121" indent="0">
              <a:buNone/>
              <a:defRPr/>
            </a:lvl4pPr>
            <a:lvl5pPr marL="672161"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6112471" y="2363541"/>
            <a:ext cx="2713786" cy="154851"/>
          </a:xfrm>
          <a:prstGeom prst="rect">
            <a:avLst/>
          </a:prstGeom>
        </p:spPr>
        <p:txBody>
          <a:bodyPr lIns="0" tIns="0" rIns="0" bIns="0"/>
          <a:lstStyle>
            <a:lvl1pPr marL="0" indent="0">
              <a:lnSpc>
                <a:spcPts val="1324"/>
              </a:lnSpc>
              <a:spcBef>
                <a:spcPts val="0"/>
              </a:spcBef>
              <a:spcAft>
                <a:spcPts val="441"/>
              </a:spcAft>
              <a:buNone/>
              <a:defRPr sz="1028" b="0" spc="0" baseline="0">
                <a:solidFill>
                  <a:schemeClr val="tx2"/>
                </a:solidFill>
                <a:latin typeface="+mj-lt"/>
              </a:defRPr>
            </a:lvl1pPr>
            <a:lvl2pPr marL="210050" marR="0" indent="-210050" algn="l" defTabSz="685644"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8" kern="1200" spc="0" baseline="0" dirty="0">
                <a:solidFill>
                  <a:srgbClr val="000000"/>
                </a:solidFill>
                <a:latin typeface="+mn-lt"/>
                <a:ea typeface="+mn-ea"/>
                <a:cs typeface="+mn-cs"/>
              </a:defRPr>
            </a:lvl2pPr>
            <a:lvl3pPr marL="336080" indent="0">
              <a:buNone/>
              <a:defRPr/>
            </a:lvl3pPr>
            <a:lvl4pPr marL="504121" indent="0">
              <a:buNone/>
              <a:defRPr/>
            </a:lvl4pPr>
            <a:lvl5pPr marL="672161"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340628" y="2533830"/>
            <a:ext cx="2713786" cy="1544750"/>
          </a:xfrm>
          <a:prstGeom prst="rect">
            <a:avLst/>
          </a:prstGeom>
        </p:spPr>
        <p:txBody>
          <a:bodyPr lIns="0" tIns="0" rIns="0" bIns="0"/>
          <a:lstStyle>
            <a:lvl1pPr marL="210050" indent="-210050">
              <a:lnSpc>
                <a:spcPts val="1324"/>
              </a:lnSpc>
              <a:spcBef>
                <a:spcPts val="0"/>
              </a:spcBef>
              <a:buFont typeface="Arial" panose="020B0604020202020204" pitchFamily="34" charset="0"/>
              <a:buChar char="•"/>
              <a:defRPr sz="1028" b="0" i="0" spc="0">
                <a:solidFill>
                  <a:srgbClr val="000000"/>
                </a:solidFill>
                <a:latin typeface="+mn-lt"/>
              </a:defRPr>
            </a:lvl1pPr>
            <a:lvl2pPr marL="0" indent="0">
              <a:lnSpc>
                <a:spcPts val="1324"/>
              </a:lnSpc>
              <a:spcBef>
                <a:spcPts val="0"/>
              </a:spcBef>
              <a:buNone/>
              <a:defRPr sz="1028">
                <a:solidFill>
                  <a:schemeClr val="tx1"/>
                </a:solidFill>
              </a:defRPr>
            </a:lvl2pPr>
            <a:lvl3pPr marL="336080" indent="0">
              <a:buNone/>
              <a:defRPr/>
            </a:lvl3pPr>
            <a:lvl4pPr marL="504121" indent="0">
              <a:buNone/>
              <a:defRPr/>
            </a:lvl4pPr>
            <a:lvl5pPr marL="672161"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3238838" y="2533830"/>
            <a:ext cx="2713786" cy="1544750"/>
          </a:xfrm>
          <a:prstGeom prst="rect">
            <a:avLst/>
          </a:prstGeom>
        </p:spPr>
        <p:txBody>
          <a:bodyPr lIns="0" tIns="0" rIns="0" bIns="0"/>
          <a:lstStyle>
            <a:lvl1pPr marL="210050" indent="-210050">
              <a:lnSpc>
                <a:spcPts val="1324"/>
              </a:lnSpc>
              <a:spcBef>
                <a:spcPts val="0"/>
              </a:spcBef>
              <a:buFont typeface="Arial" panose="020B0604020202020204" pitchFamily="34" charset="0"/>
              <a:buChar char="•"/>
              <a:defRPr sz="1028" b="0" i="0" spc="0">
                <a:solidFill>
                  <a:srgbClr val="000000"/>
                </a:solidFill>
                <a:latin typeface="+mn-lt"/>
              </a:defRPr>
            </a:lvl1pPr>
            <a:lvl2pPr marL="0" indent="0">
              <a:lnSpc>
                <a:spcPts val="1324"/>
              </a:lnSpc>
              <a:spcBef>
                <a:spcPts val="0"/>
              </a:spcBef>
              <a:buNone/>
              <a:defRPr sz="1028">
                <a:solidFill>
                  <a:schemeClr val="tx1"/>
                </a:solidFill>
              </a:defRPr>
            </a:lvl2pPr>
            <a:lvl3pPr marL="336080" indent="0">
              <a:buNone/>
              <a:defRPr/>
            </a:lvl3pPr>
            <a:lvl4pPr marL="504121" indent="0">
              <a:buNone/>
              <a:defRPr/>
            </a:lvl4pPr>
            <a:lvl5pPr marL="672161"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6117576" y="2533830"/>
            <a:ext cx="2713786" cy="1544750"/>
          </a:xfrm>
          <a:prstGeom prst="rect">
            <a:avLst/>
          </a:prstGeom>
        </p:spPr>
        <p:txBody>
          <a:bodyPr lIns="0" tIns="0" rIns="0" bIns="0"/>
          <a:lstStyle>
            <a:lvl1pPr marL="210050" indent="-210050">
              <a:lnSpc>
                <a:spcPts val="1324"/>
              </a:lnSpc>
              <a:spcBef>
                <a:spcPts val="0"/>
              </a:spcBef>
              <a:buFont typeface="Arial" panose="020B0604020202020204" pitchFamily="34" charset="0"/>
              <a:buChar char="•"/>
              <a:defRPr sz="1028" b="0" i="0" spc="0">
                <a:solidFill>
                  <a:srgbClr val="000000"/>
                </a:solidFill>
                <a:latin typeface="+mn-lt"/>
              </a:defRPr>
            </a:lvl1pPr>
            <a:lvl2pPr marL="0" indent="0">
              <a:lnSpc>
                <a:spcPts val="1324"/>
              </a:lnSpc>
              <a:spcBef>
                <a:spcPts val="0"/>
              </a:spcBef>
              <a:buNone/>
              <a:defRPr sz="1028">
                <a:solidFill>
                  <a:schemeClr val="tx1"/>
                </a:solidFill>
              </a:defRPr>
            </a:lvl2pPr>
            <a:lvl3pPr marL="336080" indent="0">
              <a:buNone/>
              <a:defRPr/>
            </a:lvl3pPr>
            <a:lvl4pPr marL="504121" indent="0">
              <a:buNone/>
              <a:defRPr/>
            </a:lvl4pPr>
            <a:lvl5pPr marL="672161"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19892771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2"/>
            <a:ext cx="8479852" cy="307777"/>
          </a:xfrm>
          <a:prstGeom prst="rect">
            <a:avLst/>
          </a:prstGeom>
        </p:spPr>
        <p:txBody>
          <a:bodyPr wrap="square" lIns="0" tIns="0" rIns="0" bIns="0">
            <a:spAutoFit/>
          </a:bodyPr>
          <a:lstStyle>
            <a:lvl1pPr>
              <a:lnSpc>
                <a:spcPts val="2352"/>
              </a:lnSpc>
              <a:defRPr sz="2059">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341997" y="1772717"/>
            <a:ext cx="2713786" cy="154851"/>
          </a:xfrm>
          <a:prstGeom prst="rect">
            <a:avLst/>
          </a:prstGeom>
        </p:spPr>
        <p:txBody>
          <a:bodyPr lIns="0" tIns="0" rIns="0" bIns="0"/>
          <a:lstStyle>
            <a:lvl1pPr marL="0" indent="0">
              <a:lnSpc>
                <a:spcPts val="1324"/>
              </a:lnSpc>
              <a:spcBef>
                <a:spcPts val="900"/>
              </a:spcBef>
              <a:buNone/>
              <a:defRPr lang="en-US" sz="1028" b="0" kern="1200" spc="0" baseline="0" dirty="0">
                <a:solidFill>
                  <a:schemeClr val="tx2"/>
                </a:solidFill>
                <a:latin typeface="+mj-lt"/>
                <a:ea typeface="+mn-ea"/>
                <a:cs typeface="+mn-cs"/>
              </a:defRPr>
            </a:lvl1pPr>
            <a:lvl2pPr marL="0" marR="0" indent="0" algn="l" defTabSz="685644" rtl="0" eaLnBrk="1" fontAlgn="auto" latinLnBrk="0" hangingPunct="1">
              <a:lnSpc>
                <a:spcPts val="1324"/>
              </a:lnSpc>
              <a:spcBef>
                <a:spcPts val="331"/>
              </a:spcBef>
              <a:spcAft>
                <a:spcPts val="0"/>
              </a:spcAft>
              <a:buClrTx/>
              <a:buSzPct val="90000"/>
              <a:buFont typeface="Arial" panose="020B0604020202020204" pitchFamily="34" charset="0"/>
              <a:buNone/>
              <a:tabLst/>
              <a:defRPr sz="1028">
                <a:solidFill>
                  <a:srgbClr val="000000"/>
                </a:solidFill>
              </a:defRPr>
            </a:lvl2pPr>
            <a:lvl3pPr marL="336080" indent="0">
              <a:buNone/>
              <a:defRPr/>
            </a:lvl3pPr>
            <a:lvl4pPr marL="504121" indent="0">
              <a:buNone/>
              <a:defRPr/>
            </a:lvl4pPr>
            <a:lvl5pPr marL="672161"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3227364" y="1772717"/>
            <a:ext cx="2713786" cy="154851"/>
          </a:xfrm>
          <a:prstGeom prst="rect">
            <a:avLst/>
          </a:prstGeom>
        </p:spPr>
        <p:txBody>
          <a:bodyPr lIns="0" tIns="0" rIns="0" bIns="0"/>
          <a:lstStyle>
            <a:lvl1pPr marL="0" indent="0">
              <a:lnSpc>
                <a:spcPts val="1324"/>
              </a:lnSpc>
              <a:spcBef>
                <a:spcPts val="900"/>
              </a:spcBef>
              <a:buNone/>
              <a:defRPr lang="en-US" sz="1028" b="0" kern="1200" spc="0" baseline="0" dirty="0">
                <a:solidFill>
                  <a:schemeClr val="tx2"/>
                </a:solidFill>
                <a:latin typeface="+mj-lt"/>
                <a:ea typeface="+mn-ea"/>
                <a:cs typeface="+mn-cs"/>
              </a:defRPr>
            </a:lvl1pPr>
            <a:lvl2pPr marL="0" marR="0" indent="0" algn="l" defTabSz="685644" rtl="0" eaLnBrk="1" fontAlgn="auto" latinLnBrk="0" hangingPunct="1">
              <a:lnSpc>
                <a:spcPts val="1324"/>
              </a:lnSpc>
              <a:spcBef>
                <a:spcPts val="331"/>
              </a:spcBef>
              <a:spcAft>
                <a:spcPts val="0"/>
              </a:spcAft>
              <a:buClrTx/>
              <a:buSzPct val="90000"/>
              <a:buFont typeface="Arial" panose="020B0604020202020204" pitchFamily="34" charset="0"/>
              <a:buNone/>
              <a:tabLst/>
              <a:defRPr sz="1028">
                <a:solidFill>
                  <a:srgbClr val="000000"/>
                </a:solidFill>
              </a:defRPr>
            </a:lvl2pPr>
            <a:lvl3pPr marL="336080" indent="0">
              <a:buNone/>
              <a:defRPr/>
            </a:lvl3pPr>
            <a:lvl4pPr marL="504121" indent="0">
              <a:buNone/>
              <a:defRPr/>
            </a:lvl4pPr>
            <a:lvl5pPr marL="672161"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341997" y="1945312"/>
            <a:ext cx="2713786" cy="1544750"/>
          </a:xfrm>
          <a:prstGeom prst="rect">
            <a:avLst/>
          </a:prstGeom>
        </p:spPr>
        <p:txBody>
          <a:bodyPr lIns="0" tIns="0" rIns="0" bIns="0"/>
          <a:lstStyle>
            <a:lvl1pPr marL="0" indent="0">
              <a:lnSpc>
                <a:spcPts val="1324"/>
              </a:lnSpc>
              <a:spcBef>
                <a:spcPts val="0"/>
              </a:spcBef>
              <a:buFont typeface="Arial" panose="020B0604020202020204" pitchFamily="34" charset="0"/>
              <a:buNone/>
              <a:defRPr sz="1028" b="0" i="0" spc="0">
                <a:solidFill>
                  <a:srgbClr val="000000"/>
                </a:solidFill>
                <a:latin typeface="+mn-lt"/>
              </a:defRPr>
            </a:lvl1pPr>
            <a:lvl2pPr marL="0" indent="0">
              <a:lnSpc>
                <a:spcPts val="1324"/>
              </a:lnSpc>
              <a:spcBef>
                <a:spcPts val="0"/>
              </a:spcBef>
              <a:buNone/>
              <a:defRPr sz="1028">
                <a:solidFill>
                  <a:schemeClr val="tx1"/>
                </a:solidFill>
              </a:defRPr>
            </a:lvl2pPr>
            <a:lvl3pPr marL="336080" indent="0">
              <a:buNone/>
              <a:defRPr/>
            </a:lvl3pPr>
            <a:lvl4pPr marL="504121" indent="0">
              <a:buNone/>
              <a:defRPr/>
            </a:lvl4pPr>
            <a:lvl5pPr marL="672161"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3215108" y="1945312"/>
            <a:ext cx="2713786" cy="1544750"/>
          </a:xfrm>
          <a:prstGeom prst="rect">
            <a:avLst/>
          </a:prstGeom>
        </p:spPr>
        <p:txBody>
          <a:bodyPr lIns="0" tIns="0" rIns="0" bIns="0"/>
          <a:lstStyle>
            <a:lvl1pPr marL="0" indent="0">
              <a:lnSpc>
                <a:spcPts val="1324"/>
              </a:lnSpc>
              <a:spcBef>
                <a:spcPts val="0"/>
              </a:spcBef>
              <a:buFont typeface="Arial" panose="020B0604020202020204" pitchFamily="34" charset="0"/>
              <a:buNone/>
              <a:defRPr sz="1028" b="0" i="0" spc="0">
                <a:solidFill>
                  <a:srgbClr val="000000"/>
                </a:solidFill>
                <a:latin typeface="+mn-lt"/>
              </a:defRPr>
            </a:lvl1pPr>
            <a:lvl2pPr marL="0" indent="0">
              <a:lnSpc>
                <a:spcPts val="1324"/>
              </a:lnSpc>
              <a:spcBef>
                <a:spcPts val="0"/>
              </a:spcBef>
              <a:buNone/>
              <a:defRPr sz="1028">
                <a:solidFill>
                  <a:schemeClr val="tx1"/>
                </a:solidFill>
              </a:defRPr>
            </a:lvl2pPr>
            <a:lvl3pPr marL="336080" indent="0">
              <a:buNone/>
              <a:defRPr/>
            </a:lvl3pPr>
            <a:lvl4pPr marL="504121" indent="0">
              <a:buNone/>
              <a:defRPr/>
            </a:lvl4pPr>
            <a:lvl5pPr marL="672161"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7944531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6108063" y="1199790"/>
            <a:ext cx="2707063" cy="232779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3231753" y="1199791"/>
            <a:ext cx="2709398" cy="2324546"/>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48719" y="1199793"/>
            <a:ext cx="2707063" cy="2331035"/>
          </a:xfrm>
          <a:prstGeom prst="rect">
            <a:avLst/>
          </a:prstGeom>
        </p:spPr>
      </p:pic>
      <p:sp>
        <p:nvSpPr>
          <p:cNvPr id="2" name="Title 1"/>
          <p:cNvSpPr>
            <a:spLocks noGrp="1"/>
          </p:cNvSpPr>
          <p:nvPr>
            <p:ph type="title" hasCustomPrompt="1"/>
          </p:nvPr>
        </p:nvSpPr>
        <p:spPr>
          <a:xfrm>
            <a:off x="341997" y="465322"/>
            <a:ext cx="8479852" cy="307777"/>
          </a:xfrm>
          <a:prstGeom prst="rect">
            <a:avLst/>
          </a:prstGeom>
        </p:spPr>
        <p:txBody>
          <a:bodyPr wrap="square" lIns="0" tIns="0" rIns="0" bIns="0">
            <a:spAutoFit/>
          </a:bodyPr>
          <a:lstStyle>
            <a:lvl1pPr>
              <a:lnSpc>
                <a:spcPts val="2352"/>
              </a:lnSpc>
              <a:defRPr sz="2059">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341997" y="3695942"/>
            <a:ext cx="2713786" cy="154851"/>
          </a:xfrm>
          <a:prstGeom prst="rect">
            <a:avLst/>
          </a:prstGeom>
        </p:spPr>
        <p:txBody>
          <a:bodyPr lIns="0" tIns="0" rIns="0" bIns="0"/>
          <a:lstStyle>
            <a:lvl1pPr marL="0" indent="0">
              <a:lnSpc>
                <a:spcPts val="1324"/>
              </a:lnSpc>
              <a:spcBef>
                <a:spcPts val="900"/>
              </a:spcBef>
              <a:buNone/>
              <a:defRPr lang="en-US" sz="1028" b="0" kern="1200" spc="0" baseline="0" dirty="0">
                <a:solidFill>
                  <a:schemeClr val="tx2"/>
                </a:solidFill>
                <a:latin typeface="+mj-lt"/>
                <a:ea typeface="+mn-ea"/>
                <a:cs typeface="+mn-cs"/>
              </a:defRPr>
            </a:lvl1pPr>
            <a:lvl2pPr marL="0" marR="0" indent="0" algn="l" defTabSz="685644" rtl="0" eaLnBrk="1" fontAlgn="auto" latinLnBrk="0" hangingPunct="1">
              <a:lnSpc>
                <a:spcPts val="1324"/>
              </a:lnSpc>
              <a:spcBef>
                <a:spcPts val="331"/>
              </a:spcBef>
              <a:spcAft>
                <a:spcPts val="0"/>
              </a:spcAft>
              <a:buClrTx/>
              <a:buSzPct val="90000"/>
              <a:buFont typeface="Arial" panose="020B0604020202020204" pitchFamily="34" charset="0"/>
              <a:buNone/>
              <a:tabLst/>
              <a:defRPr sz="1028">
                <a:solidFill>
                  <a:srgbClr val="000000"/>
                </a:solidFill>
              </a:defRPr>
            </a:lvl2pPr>
            <a:lvl3pPr marL="336080" indent="0">
              <a:buNone/>
              <a:defRPr/>
            </a:lvl3pPr>
            <a:lvl4pPr marL="504121" indent="0">
              <a:buNone/>
              <a:defRPr/>
            </a:lvl4pPr>
            <a:lvl5pPr marL="672161"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6108063" y="3695942"/>
            <a:ext cx="2713786" cy="154851"/>
          </a:xfrm>
          <a:prstGeom prst="rect">
            <a:avLst/>
          </a:prstGeom>
        </p:spPr>
        <p:txBody>
          <a:bodyPr lIns="0" tIns="0" rIns="0" bIns="0"/>
          <a:lstStyle>
            <a:lvl1pPr marL="0" indent="0">
              <a:lnSpc>
                <a:spcPts val="1324"/>
              </a:lnSpc>
              <a:spcBef>
                <a:spcPts val="900"/>
              </a:spcBef>
              <a:buNone/>
              <a:defRPr lang="en-US" sz="1028" b="0" kern="1200" spc="0" baseline="0" dirty="0">
                <a:solidFill>
                  <a:schemeClr val="tx2"/>
                </a:solidFill>
                <a:latin typeface="+mj-lt"/>
                <a:ea typeface="+mn-ea"/>
                <a:cs typeface="+mn-cs"/>
              </a:defRPr>
            </a:lvl1pPr>
            <a:lvl2pPr marL="0" marR="0" indent="0" algn="l" defTabSz="685644" rtl="0" eaLnBrk="1" fontAlgn="auto" latinLnBrk="0" hangingPunct="1">
              <a:lnSpc>
                <a:spcPts val="1324"/>
              </a:lnSpc>
              <a:spcBef>
                <a:spcPts val="331"/>
              </a:spcBef>
              <a:spcAft>
                <a:spcPts val="0"/>
              </a:spcAft>
              <a:buClrTx/>
              <a:buSzPct val="90000"/>
              <a:buFont typeface="Arial" panose="020B0604020202020204" pitchFamily="34" charset="0"/>
              <a:buNone/>
              <a:tabLst/>
              <a:defRPr sz="1028">
                <a:solidFill>
                  <a:srgbClr val="000000"/>
                </a:solidFill>
              </a:defRPr>
            </a:lvl2pPr>
            <a:lvl3pPr marL="336080" indent="0">
              <a:buNone/>
              <a:defRPr/>
            </a:lvl3pPr>
            <a:lvl4pPr marL="504121" indent="0">
              <a:buNone/>
              <a:defRPr/>
            </a:lvl4pPr>
            <a:lvl5pPr marL="672161"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3227364" y="3695942"/>
            <a:ext cx="2713786" cy="154851"/>
          </a:xfrm>
          <a:prstGeom prst="rect">
            <a:avLst/>
          </a:prstGeom>
        </p:spPr>
        <p:txBody>
          <a:bodyPr lIns="0" tIns="0" rIns="0" bIns="0"/>
          <a:lstStyle>
            <a:lvl1pPr marL="0" indent="0">
              <a:lnSpc>
                <a:spcPts val="1324"/>
              </a:lnSpc>
              <a:spcBef>
                <a:spcPts val="900"/>
              </a:spcBef>
              <a:buNone/>
              <a:defRPr lang="en-US" sz="1028" b="0" kern="1200" spc="0" baseline="0" dirty="0">
                <a:solidFill>
                  <a:schemeClr val="tx2"/>
                </a:solidFill>
                <a:latin typeface="+mj-lt"/>
                <a:ea typeface="+mn-ea"/>
                <a:cs typeface="+mn-cs"/>
              </a:defRPr>
            </a:lvl1pPr>
            <a:lvl2pPr marL="0" marR="0" indent="0" algn="l" defTabSz="685644" rtl="0" eaLnBrk="1" fontAlgn="auto" latinLnBrk="0" hangingPunct="1">
              <a:lnSpc>
                <a:spcPts val="1324"/>
              </a:lnSpc>
              <a:spcBef>
                <a:spcPts val="331"/>
              </a:spcBef>
              <a:spcAft>
                <a:spcPts val="0"/>
              </a:spcAft>
              <a:buClrTx/>
              <a:buSzPct val="90000"/>
              <a:buFont typeface="Arial" panose="020B0604020202020204" pitchFamily="34" charset="0"/>
              <a:buNone/>
              <a:tabLst/>
              <a:defRPr sz="1028">
                <a:solidFill>
                  <a:srgbClr val="000000"/>
                </a:solidFill>
              </a:defRPr>
            </a:lvl2pPr>
            <a:lvl3pPr marL="336080" indent="0">
              <a:buNone/>
              <a:defRPr/>
            </a:lvl3pPr>
            <a:lvl4pPr marL="504121" indent="0">
              <a:buNone/>
              <a:defRPr/>
            </a:lvl4pPr>
            <a:lvl5pPr marL="672161"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349000" y="2161616"/>
            <a:ext cx="2706782" cy="456279"/>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3227364" y="2156775"/>
            <a:ext cx="2713786" cy="456279"/>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6108062" y="2166702"/>
            <a:ext cx="2706782" cy="456279"/>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348719" y="3868240"/>
            <a:ext cx="2713786" cy="679128"/>
          </a:xfrm>
          <a:prstGeom prst="rect">
            <a:avLst/>
          </a:prstGeom>
        </p:spPr>
        <p:txBody>
          <a:bodyPr lIns="0" tIns="0" rIns="0" bIns="0"/>
          <a:lstStyle>
            <a:lvl1pPr marL="0" indent="0">
              <a:lnSpc>
                <a:spcPts val="1324"/>
              </a:lnSpc>
              <a:spcBef>
                <a:spcPts val="0"/>
              </a:spcBef>
              <a:buFont typeface="Arial" panose="020B0604020202020204" pitchFamily="34" charset="0"/>
              <a:buNone/>
              <a:defRPr sz="1028" b="0" i="0" spc="0">
                <a:solidFill>
                  <a:srgbClr val="000000"/>
                </a:solidFill>
                <a:latin typeface="+mn-lt"/>
              </a:defRPr>
            </a:lvl1pPr>
            <a:lvl2pPr marL="0" indent="0">
              <a:lnSpc>
                <a:spcPts val="1324"/>
              </a:lnSpc>
              <a:spcBef>
                <a:spcPts val="0"/>
              </a:spcBef>
              <a:buNone/>
              <a:defRPr sz="1028">
                <a:solidFill>
                  <a:schemeClr val="tx1"/>
                </a:solidFill>
              </a:defRPr>
            </a:lvl2pPr>
            <a:lvl3pPr marL="336080" indent="0">
              <a:buNone/>
              <a:defRPr/>
            </a:lvl3pPr>
            <a:lvl4pPr marL="504121" indent="0">
              <a:buNone/>
              <a:defRPr/>
            </a:lvl4pPr>
            <a:lvl5pPr marL="672161"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3229559" y="3868240"/>
            <a:ext cx="2713786" cy="679128"/>
          </a:xfrm>
          <a:prstGeom prst="rect">
            <a:avLst/>
          </a:prstGeom>
        </p:spPr>
        <p:txBody>
          <a:bodyPr lIns="0" tIns="0" rIns="0" bIns="0"/>
          <a:lstStyle>
            <a:lvl1pPr marL="0" indent="0">
              <a:lnSpc>
                <a:spcPts val="1324"/>
              </a:lnSpc>
              <a:spcBef>
                <a:spcPts val="0"/>
              </a:spcBef>
              <a:buFont typeface="Arial" panose="020B0604020202020204" pitchFamily="34" charset="0"/>
              <a:buNone/>
              <a:defRPr sz="1028" b="0" i="0" spc="0">
                <a:solidFill>
                  <a:srgbClr val="000000"/>
                </a:solidFill>
                <a:latin typeface="+mn-lt"/>
              </a:defRPr>
            </a:lvl1pPr>
            <a:lvl2pPr marL="0" indent="0">
              <a:lnSpc>
                <a:spcPts val="1324"/>
              </a:lnSpc>
              <a:spcBef>
                <a:spcPts val="0"/>
              </a:spcBef>
              <a:buNone/>
              <a:defRPr sz="1028">
                <a:solidFill>
                  <a:schemeClr val="tx1"/>
                </a:solidFill>
              </a:defRPr>
            </a:lvl2pPr>
            <a:lvl3pPr marL="336080" indent="0">
              <a:buNone/>
              <a:defRPr/>
            </a:lvl3pPr>
            <a:lvl4pPr marL="504121" indent="0">
              <a:buNone/>
              <a:defRPr/>
            </a:lvl4pPr>
            <a:lvl5pPr marL="672161"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6108063" y="3868240"/>
            <a:ext cx="2713786" cy="679128"/>
          </a:xfrm>
          <a:prstGeom prst="rect">
            <a:avLst/>
          </a:prstGeom>
        </p:spPr>
        <p:txBody>
          <a:bodyPr lIns="0" tIns="0" rIns="0" bIns="0"/>
          <a:lstStyle>
            <a:lvl1pPr marL="0" indent="0">
              <a:lnSpc>
                <a:spcPts val="1324"/>
              </a:lnSpc>
              <a:spcBef>
                <a:spcPts val="0"/>
              </a:spcBef>
              <a:buFont typeface="Arial" panose="020B0604020202020204" pitchFamily="34" charset="0"/>
              <a:buNone/>
              <a:defRPr sz="1028" b="0" i="0" spc="0">
                <a:solidFill>
                  <a:srgbClr val="000000"/>
                </a:solidFill>
                <a:latin typeface="+mn-lt"/>
              </a:defRPr>
            </a:lvl1pPr>
            <a:lvl2pPr marL="0" indent="0">
              <a:lnSpc>
                <a:spcPts val="1324"/>
              </a:lnSpc>
              <a:spcBef>
                <a:spcPts val="0"/>
              </a:spcBef>
              <a:buNone/>
              <a:defRPr sz="1028">
                <a:solidFill>
                  <a:schemeClr val="tx1"/>
                </a:solidFill>
              </a:defRPr>
            </a:lvl2pPr>
            <a:lvl3pPr marL="336080" indent="0">
              <a:buNone/>
              <a:defRPr/>
            </a:lvl3pPr>
            <a:lvl4pPr marL="504121" indent="0">
              <a:buNone/>
              <a:defRPr/>
            </a:lvl4pPr>
            <a:lvl5pPr marL="672161"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16510409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8/8/2024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341997" y="1619166"/>
            <a:ext cx="1269935" cy="671891"/>
          </a:xfrm>
          <a:prstGeom prst="rect">
            <a:avLst/>
          </a:prstGeom>
        </p:spPr>
        <p:txBody>
          <a:bodyPr>
            <a:noAutofit/>
          </a:bodyPr>
          <a:lstStyle>
            <a:lvl1pPr marL="0" indent="0">
              <a:buNone/>
              <a:defRPr sz="1471">
                <a:solidFill>
                  <a:srgbClr val="000000"/>
                </a:solidFill>
              </a:defRPr>
            </a:lvl1pPr>
          </a:lstStyle>
          <a:p>
            <a:pPr lvl="0"/>
            <a:r>
              <a:rPr lang="en-US"/>
              <a:t>Picture</a:t>
            </a:r>
          </a:p>
        </p:txBody>
      </p:sp>
      <p:sp>
        <p:nvSpPr>
          <p:cNvPr id="2" name="Title 1"/>
          <p:cNvSpPr>
            <a:spLocks noGrp="1"/>
          </p:cNvSpPr>
          <p:nvPr>
            <p:ph type="title" hasCustomPrompt="1"/>
          </p:nvPr>
        </p:nvSpPr>
        <p:spPr>
          <a:xfrm>
            <a:off x="341997" y="465322"/>
            <a:ext cx="8479852" cy="307777"/>
          </a:xfrm>
          <a:prstGeom prst="rect">
            <a:avLst/>
          </a:prstGeom>
        </p:spPr>
        <p:txBody>
          <a:bodyPr wrap="square" lIns="0" tIns="0" rIns="0" bIns="0">
            <a:spAutoFit/>
          </a:bodyPr>
          <a:lstStyle>
            <a:lvl1pPr>
              <a:lnSpc>
                <a:spcPts val="2352"/>
              </a:lnSpc>
              <a:defRPr sz="2059">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341997" y="2375863"/>
            <a:ext cx="1269935" cy="321563"/>
          </a:xfrm>
          <a:prstGeom prst="rect">
            <a:avLst/>
          </a:prstGeom>
        </p:spPr>
        <p:txBody>
          <a:bodyPr lIns="0" tIns="0" rIns="0" bIns="0"/>
          <a:lstStyle>
            <a:lvl1pPr marL="0" indent="0">
              <a:lnSpc>
                <a:spcPts val="1324"/>
              </a:lnSpc>
              <a:spcBef>
                <a:spcPts val="662"/>
              </a:spcBef>
              <a:buNone/>
              <a:defRPr lang="en-US" sz="1028" b="0" kern="1200" spc="0" baseline="0" dirty="0">
                <a:solidFill>
                  <a:schemeClr val="tx2"/>
                </a:solidFill>
                <a:latin typeface="+mj-lt"/>
                <a:ea typeface="+mn-ea"/>
                <a:cs typeface="+mn-cs"/>
              </a:defRPr>
            </a:lvl1pPr>
            <a:lvl2pPr marL="0" marR="0" indent="0" algn="l" defTabSz="685644" rtl="0" eaLnBrk="1" fontAlgn="auto" latinLnBrk="0" hangingPunct="1">
              <a:lnSpc>
                <a:spcPts val="1324"/>
              </a:lnSpc>
              <a:spcBef>
                <a:spcPts val="331"/>
              </a:spcBef>
              <a:spcAft>
                <a:spcPts val="0"/>
              </a:spcAft>
              <a:buClrTx/>
              <a:buSzPct val="90000"/>
              <a:buFont typeface="Arial" panose="020B0604020202020204" pitchFamily="34" charset="0"/>
              <a:buNone/>
              <a:tabLst/>
              <a:defRPr sz="1028">
                <a:solidFill>
                  <a:srgbClr val="000000"/>
                </a:solidFill>
              </a:defRPr>
            </a:lvl2pPr>
            <a:lvl3pPr marL="336080" indent="0">
              <a:buNone/>
              <a:defRPr/>
            </a:lvl3pPr>
            <a:lvl4pPr marL="504121" indent="0">
              <a:buNone/>
              <a:defRPr/>
            </a:lvl4pPr>
            <a:lvl5pPr marL="672161" indent="0">
              <a:buNone/>
              <a:defRPr/>
            </a:lvl5pPr>
          </a:lstStyle>
          <a:p>
            <a:pPr marL="0" marR="0" lvl="0" indent="0" algn="l" defTabSz="685644"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1783747" y="2375863"/>
            <a:ext cx="1269935" cy="321563"/>
          </a:xfrm>
          <a:prstGeom prst="rect">
            <a:avLst/>
          </a:prstGeom>
        </p:spPr>
        <p:txBody>
          <a:bodyPr lIns="0" tIns="0" rIns="0" bIns="0"/>
          <a:lstStyle>
            <a:lvl1pPr marL="0" marR="0" indent="0" algn="l" defTabSz="685644"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8" b="0" kern="1200" spc="0" baseline="0" dirty="0" smtClean="0">
                <a:solidFill>
                  <a:schemeClr val="tx2"/>
                </a:solidFill>
                <a:latin typeface="+mj-lt"/>
                <a:ea typeface="+mn-ea"/>
                <a:cs typeface="+mn-cs"/>
              </a:defRPr>
            </a:lvl1pPr>
            <a:lvl2pPr marL="0" marR="0" indent="0" algn="l" defTabSz="685644" rtl="0" eaLnBrk="1" fontAlgn="auto" latinLnBrk="0" hangingPunct="1">
              <a:lnSpc>
                <a:spcPts val="1324"/>
              </a:lnSpc>
              <a:spcBef>
                <a:spcPts val="331"/>
              </a:spcBef>
              <a:spcAft>
                <a:spcPts val="0"/>
              </a:spcAft>
              <a:buClrTx/>
              <a:buSzPct val="90000"/>
              <a:buFont typeface="Arial" panose="020B0604020202020204" pitchFamily="34" charset="0"/>
              <a:buNone/>
              <a:tabLst/>
              <a:defRPr sz="1028">
                <a:solidFill>
                  <a:srgbClr val="000000"/>
                </a:solidFill>
              </a:defRPr>
            </a:lvl2pPr>
            <a:lvl3pPr marL="336080" indent="0">
              <a:buNone/>
              <a:defRPr/>
            </a:lvl3pPr>
            <a:lvl4pPr marL="504121" indent="0">
              <a:buNone/>
              <a:defRPr/>
            </a:lvl4pPr>
            <a:lvl5pPr marL="672161" indent="0">
              <a:buNone/>
              <a:defRPr/>
            </a:lvl5pPr>
          </a:lstStyle>
          <a:p>
            <a:pPr marL="0" marR="0" lvl="0" indent="0" algn="l" defTabSz="685644"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3225498" y="2375863"/>
            <a:ext cx="1269935" cy="321563"/>
          </a:xfrm>
          <a:prstGeom prst="rect">
            <a:avLst/>
          </a:prstGeom>
        </p:spPr>
        <p:txBody>
          <a:bodyPr lIns="0" tIns="0" rIns="0" bIns="0"/>
          <a:lstStyle>
            <a:lvl1pPr marL="0" marR="0" indent="0" algn="l" defTabSz="685644"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8" b="0" kern="1200" spc="0" baseline="0" dirty="0">
                <a:solidFill>
                  <a:schemeClr val="tx2"/>
                </a:solidFill>
                <a:latin typeface="+mj-lt"/>
                <a:ea typeface="+mn-ea"/>
                <a:cs typeface="+mn-cs"/>
              </a:defRPr>
            </a:lvl1pPr>
            <a:lvl2pPr marL="0" marR="0" indent="0" algn="l" defTabSz="685644" rtl="0" eaLnBrk="1" fontAlgn="auto" latinLnBrk="0" hangingPunct="1">
              <a:lnSpc>
                <a:spcPts val="1324"/>
              </a:lnSpc>
              <a:spcBef>
                <a:spcPts val="331"/>
              </a:spcBef>
              <a:spcAft>
                <a:spcPts val="0"/>
              </a:spcAft>
              <a:buClrTx/>
              <a:buSzPct val="90000"/>
              <a:buFont typeface="Arial" panose="020B0604020202020204" pitchFamily="34" charset="0"/>
              <a:buNone/>
              <a:tabLst/>
              <a:defRPr sz="1028">
                <a:solidFill>
                  <a:srgbClr val="000000"/>
                </a:solidFill>
              </a:defRPr>
            </a:lvl2pPr>
            <a:lvl3pPr marL="336080" indent="0">
              <a:buNone/>
              <a:defRPr/>
            </a:lvl3pPr>
            <a:lvl4pPr marL="504121" indent="0">
              <a:buNone/>
              <a:defRPr/>
            </a:lvl4pPr>
            <a:lvl5pPr marL="672161" indent="0">
              <a:buNone/>
              <a:defRPr/>
            </a:lvl5pPr>
          </a:lstStyle>
          <a:p>
            <a:pPr marL="0" marR="0" lvl="0" indent="0" algn="l" defTabSz="685644"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4667248" y="2375863"/>
            <a:ext cx="1269935" cy="321563"/>
          </a:xfrm>
          <a:prstGeom prst="rect">
            <a:avLst/>
          </a:prstGeom>
        </p:spPr>
        <p:txBody>
          <a:bodyPr lIns="0" tIns="0" rIns="0" bIns="0"/>
          <a:lstStyle>
            <a:lvl1pPr marL="0" marR="0" indent="0" algn="l" defTabSz="685644"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8" b="0" kern="1200" spc="0" baseline="0" dirty="0" smtClean="0">
                <a:solidFill>
                  <a:schemeClr val="tx2"/>
                </a:solidFill>
                <a:latin typeface="+mj-lt"/>
                <a:ea typeface="+mn-ea"/>
                <a:cs typeface="+mn-cs"/>
              </a:defRPr>
            </a:lvl1pPr>
            <a:lvl2pPr marL="0" marR="0" indent="0" algn="l" defTabSz="685644" rtl="0" eaLnBrk="1" fontAlgn="auto" latinLnBrk="0" hangingPunct="1">
              <a:lnSpc>
                <a:spcPts val="1324"/>
              </a:lnSpc>
              <a:spcBef>
                <a:spcPts val="331"/>
              </a:spcBef>
              <a:spcAft>
                <a:spcPts val="0"/>
              </a:spcAft>
              <a:buClrTx/>
              <a:buSzPct val="90000"/>
              <a:buFont typeface="Arial" panose="020B0604020202020204" pitchFamily="34" charset="0"/>
              <a:buNone/>
              <a:tabLst/>
              <a:defRPr sz="1028">
                <a:solidFill>
                  <a:srgbClr val="000000"/>
                </a:solidFill>
              </a:defRPr>
            </a:lvl2pPr>
            <a:lvl3pPr marL="336080" indent="0">
              <a:buNone/>
              <a:defRPr/>
            </a:lvl3pPr>
            <a:lvl4pPr marL="504121" indent="0">
              <a:buNone/>
              <a:defRPr/>
            </a:lvl4pPr>
            <a:lvl5pPr marL="672161" indent="0">
              <a:buNone/>
              <a:defRPr/>
            </a:lvl5pPr>
          </a:lstStyle>
          <a:p>
            <a:pPr marL="0" marR="0" lvl="0" indent="0" algn="l" defTabSz="685644"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6108997" y="2375863"/>
            <a:ext cx="1269935" cy="321563"/>
          </a:xfrm>
          <a:prstGeom prst="rect">
            <a:avLst/>
          </a:prstGeom>
        </p:spPr>
        <p:txBody>
          <a:bodyPr lIns="0" tIns="0" rIns="0" bIns="0"/>
          <a:lstStyle>
            <a:lvl1pPr marL="0" marR="0" indent="0" algn="l" defTabSz="685644"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8" b="0" kern="1200" spc="0" baseline="0" dirty="0">
                <a:solidFill>
                  <a:schemeClr val="tx2"/>
                </a:solidFill>
                <a:latin typeface="+mj-lt"/>
                <a:ea typeface="+mn-ea"/>
                <a:cs typeface="+mn-cs"/>
              </a:defRPr>
            </a:lvl1pPr>
            <a:lvl2pPr marL="0" marR="0" indent="0" algn="l" defTabSz="685644" rtl="0" eaLnBrk="1" fontAlgn="auto" latinLnBrk="0" hangingPunct="1">
              <a:lnSpc>
                <a:spcPts val="1324"/>
              </a:lnSpc>
              <a:spcBef>
                <a:spcPts val="331"/>
              </a:spcBef>
              <a:spcAft>
                <a:spcPts val="0"/>
              </a:spcAft>
              <a:buClrTx/>
              <a:buSzPct val="90000"/>
              <a:buFont typeface="Arial" panose="020B0604020202020204" pitchFamily="34" charset="0"/>
              <a:buNone/>
              <a:tabLst/>
              <a:defRPr sz="1028">
                <a:solidFill>
                  <a:srgbClr val="000000"/>
                </a:solidFill>
              </a:defRPr>
            </a:lvl2pPr>
            <a:lvl3pPr marL="336080" indent="0">
              <a:buNone/>
              <a:defRPr/>
            </a:lvl3pPr>
            <a:lvl4pPr marL="504121" indent="0">
              <a:buNone/>
              <a:defRPr/>
            </a:lvl4pPr>
            <a:lvl5pPr marL="672161" indent="0">
              <a:buNone/>
              <a:defRPr/>
            </a:lvl5pPr>
          </a:lstStyle>
          <a:p>
            <a:pPr marL="0" marR="0" lvl="0" indent="0" algn="l" defTabSz="685644"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7550746" y="2375863"/>
            <a:ext cx="1269935" cy="321563"/>
          </a:xfrm>
          <a:prstGeom prst="rect">
            <a:avLst/>
          </a:prstGeom>
        </p:spPr>
        <p:txBody>
          <a:bodyPr lIns="0" tIns="0" rIns="0" bIns="0"/>
          <a:lstStyle>
            <a:lvl1pPr marL="0" marR="0" indent="0" algn="l" defTabSz="685644"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8" b="0" kern="1200" spc="0" baseline="0" dirty="0">
                <a:solidFill>
                  <a:schemeClr val="tx2"/>
                </a:solidFill>
                <a:latin typeface="+mj-lt"/>
                <a:ea typeface="+mn-ea"/>
                <a:cs typeface="+mn-cs"/>
              </a:defRPr>
            </a:lvl1pPr>
            <a:lvl2pPr marL="0" marR="0" indent="0" algn="l" defTabSz="685644" rtl="0" eaLnBrk="1" fontAlgn="auto" latinLnBrk="0" hangingPunct="1">
              <a:lnSpc>
                <a:spcPts val="1324"/>
              </a:lnSpc>
              <a:spcBef>
                <a:spcPts val="331"/>
              </a:spcBef>
              <a:spcAft>
                <a:spcPts val="0"/>
              </a:spcAft>
              <a:buClrTx/>
              <a:buSzPct val="90000"/>
              <a:buFont typeface="Arial" panose="020B0604020202020204" pitchFamily="34" charset="0"/>
              <a:buNone/>
              <a:tabLst/>
              <a:defRPr sz="1028">
                <a:solidFill>
                  <a:srgbClr val="000000"/>
                </a:solidFill>
              </a:defRPr>
            </a:lvl2pPr>
            <a:lvl3pPr marL="336080" indent="0">
              <a:buNone/>
              <a:defRPr/>
            </a:lvl3pPr>
            <a:lvl4pPr marL="504121" indent="0">
              <a:buNone/>
              <a:defRPr/>
            </a:lvl4pPr>
            <a:lvl5pPr marL="672161" indent="0">
              <a:buNone/>
              <a:defRPr/>
            </a:lvl5pPr>
          </a:lstStyle>
          <a:p>
            <a:pPr marL="0" marR="0" lvl="0" indent="0" algn="l" defTabSz="685644"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1783747" y="1619166"/>
            <a:ext cx="1269935" cy="671891"/>
          </a:xfrm>
          <a:prstGeom prst="rect">
            <a:avLst/>
          </a:prstGeom>
        </p:spPr>
        <p:txBody>
          <a:bodyPr>
            <a:noAutofit/>
          </a:bodyPr>
          <a:lstStyle>
            <a:lvl1pPr marL="0" indent="0">
              <a:buNone/>
              <a:defRPr sz="147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3225498" y="1619166"/>
            <a:ext cx="1269935" cy="671891"/>
          </a:xfrm>
          <a:prstGeom prst="rect">
            <a:avLst/>
          </a:prstGeom>
        </p:spPr>
        <p:txBody>
          <a:bodyPr>
            <a:noAutofit/>
          </a:bodyPr>
          <a:lstStyle>
            <a:lvl1pPr marL="0" indent="0">
              <a:buNone/>
              <a:defRPr sz="147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4667248" y="1619166"/>
            <a:ext cx="1269935" cy="671891"/>
          </a:xfrm>
          <a:prstGeom prst="rect">
            <a:avLst/>
          </a:prstGeom>
        </p:spPr>
        <p:txBody>
          <a:bodyPr>
            <a:noAutofit/>
          </a:bodyPr>
          <a:lstStyle>
            <a:lvl1pPr marL="0" indent="0">
              <a:buNone/>
              <a:defRPr sz="147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6108997" y="1619166"/>
            <a:ext cx="1269935" cy="671891"/>
          </a:xfrm>
          <a:prstGeom prst="rect">
            <a:avLst/>
          </a:prstGeom>
        </p:spPr>
        <p:txBody>
          <a:bodyPr>
            <a:noAutofit/>
          </a:bodyPr>
          <a:lstStyle>
            <a:lvl1pPr marL="0" indent="0">
              <a:buNone/>
              <a:defRPr sz="147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7550746" y="1619166"/>
            <a:ext cx="1269935" cy="671891"/>
          </a:xfrm>
          <a:prstGeom prst="rect">
            <a:avLst/>
          </a:prstGeom>
        </p:spPr>
        <p:txBody>
          <a:bodyPr>
            <a:noAutofit/>
          </a:bodyPr>
          <a:lstStyle>
            <a:lvl1pPr marL="0" indent="0">
              <a:buNone/>
              <a:defRPr sz="147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341997" y="1518771"/>
            <a:ext cx="192590" cy="425309"/>
          </a:xfrm>
          <a:prstGeom prst="rect">
            <a:avLst/>
          </a:prstGeom>
        </p:spPr>
        <p:txBody>
          <a:bodyPr tIns="0" bIns="0"/>
          <a:lstStyle>
            <a:lvl1pPr marL="0" algn="l" defTabSz="685445"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445"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445"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445"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445"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1784681" y="1518771"/>
            <a:ext cx="192590" cy="425309"/>
          </a:xfrm>
          <a:prstGeom prst="rect">
            <a:avLst/>
          </a:prstGeom>
        </p:spPr>
        <p:txBody>
          <a:bodyPr tIns="0" bIns="0"/>
          <a:lstStyle>
            <a:lvl1pPr marL="0" algn="l" defTabSz="685445" rtl="0" eaLnBrk="1" fontAlgn="base" latinLnBrk="0" hangingPunct="1">
              <a:lnSpc>
                <a:spcPts val="1765"/>
              </a:lnSpc>
              <a:spcBef>
                <a:spcPct val="0"/>
              </a:spcBef>
              <a:spcAft>
                <a:spcPct val="0"/>
              </a:spcAft>
              <a:defRPr lang="en-US" sz="735" kern="1200" dirty="0" smtClean="0">
                <a:solidFill>
                  <a:srgbClr val="000000"/>
                </a:solidFill>
                <a:latin typeface="+mj-lt"/>
                <a:ea typeface="Segoe UI" pitchFamily="34" charset="0"/>
                <a:cs typeface="Segoe UI" pitchFamily="34" charset="0"/>
              </a:defRPr>
            </a:lvl1pPr>
            <a:lvl2pPr marL="0" algn="l" defTabSz="685445"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445"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445"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445"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3227365" y="1518771"/>
            <a:ext cx="192590" cy="425309"/>
          </a:xfrm>
          <a:prstGeom prst="rect">
            <a:avLst/>
          </a:prstGeom>
        </p:spPr>
        <p:txBody>
          <a:bodyPr tIns="0" bIns="0"/>
          <a:lstStyle>
            <a:lvl1pPr marL="0" algn="l" defTabSz="685445" rtl="0" eaLnBrk="1" fontAlgn="base" latinLnBrk="0" hangingPunct="1">
              <a:lnSpc>
                <a:spcPts val="1765"/>
              </a:lnSpc>
              <a:spcBef>
                <a:spcPct val="0"/>
              </a:spcBef>
              <a:spcAft>
                <a:spcPct val="0"/>
              </a:spcAft>
              <a:defRPr lang="en-US" sz="735" kern="1200" dirty="0" smtClean="0">
                <a:solidFill>
                  <a:srgbClr val="000000"/>
                </a:solidFill>
                <a:latin typeface="+mj-lt"/>
                <a:ea typeface="Segoe UI" pitchFamily="34" charset="0"/>
                <a:cs typeface="Segoe UI" pitchFamily="34" charset="0"/>
              </a:defRPr>
            </a:lvl1pPr>
            <a:lvl2pPr marL="0" algn="l" defTabSz="685445"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445"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445"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445"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4672383" y="1518771"/>
            <a:ext cx="192590" cy="425309"/>
          </a:xfrm>
          <a:prstGeom prst="rect">
            <a:avLst/>
          </a:prstGeom>
        </p:spPr>
        <p:txBody>
          <a:bodyPr tIns="0" bIns="0"/>
          <a:lstStyle>
            <a:lvl1pPr marL="0" algn="l" defTabSz="685445" rtl="0" eaLnBrk="1" fontAlgn="base" latinLnBrk="0" hangingPunct="1">
              <a:lnSpc>
                <a:spcPts val="1765"/>
              </a:lnSpc>
              <a:spcBef>
                <a:spcPct val="0"/>
              </a:spcBef>
              <a:spcAft>
                <a:spcPct val="0"/>
              </a:spcAft>
              <a:defRPr lang="en-US" sz="735" kern="1200" dirty="0" smtClean="0">
                <a:solidFill>
                  <a:srgbClr val="000000"/>
                </a:solidFill>
                <a:latin typeface="+mj-lt"/>
                <a:ea typeface="Segoe UI" pitchFamily="34" charset="0"/>
                <a:cs typeface="Segoe UI" pitchFamily="34" charset="0"/>
              </a:defRPr>
            </a:lvl1pPr>
            <a:lvl2pPr marL="0" algn="l" defTabSz="685445"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445"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445"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445"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6104561" y="1518771"/>
            <a:ext cx="192590" cy="425309"/>
          </a:xfrm>
          <a:prstGeom prst="rect">
            <a:avLst/>
          </a:prstGeom>
        </p:spPr>
        <p:txBody>
          <a:bodyPr tIns="0" bIns="0"/>
          <a:lstStyle>
            <a:lvl1pPr marL="0" algn="l" defTabSz="685445" rtl="0" eaLnBrk="1" fontAlgn="base" latinLnBrk="0" hangingPunct="1">
              <a:lnSpc>
                <a:spcPts val="1765"/>
              </a:lnSpc>
              <a:spcBef>
                <a:spcPct val="0"/>
              </a:spcBef>
              <a:spcAft>
                <a:spcPct val="0"/>
              </a:spcAft>
              <a:defRPr lang="en-US" sz="735" kern="1200" dirty="0" smtClean="0">
                <a:solidFill>
                  <a:srgbClr val="000000"/>
                </a:solidFill>
                <a:latin typeface="+mj-lt"/>
                <a:ea typeface="Segoe UI" pitchFamily="34" charset="0"/>
                <a:cs typeface="Segoe UI" pitchFamily="34" charset="0"/>
              </a:defRPr>
            </a:lvl1pPr>
            <a:lvl2pPr marL="0" algn="l" defTabSz="685445"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445"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445"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445"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7550746" y="1518771"/>
            <a:ext cx="192590" cy="425309"/>
          </a:xfrm>
          <a:prstGeom prst="rect">
            <a:avLst/>
          </a:prstGeom>
        </p:spPr>
        <p:txBody>
          <a:bodyPr tIns="0" bIns="0"/>
          <a:lstStyle>
            <a:lvl1pPr marL="0" algn="l" defTabSz="685445" rtl="0" eaLnBrk="1" fontAlgn="base" latinLnBrk="0" hangingPunct="1">
              <a:lnSpc>
                <a:spcPts val="1765"/>
              </a:lnSpc>
              <a:spcBef>
                <a:spcPct val="0"/>
              </a:spcBef>
              <a:spcAft>
                <a:spcPct val="0"/>
              </a:spcAft>
              <a:defRPr lang="en-US" sz="735" kern="1200" dirty="0" smtClean="0">
                <a:solidFill>
                  <a:srgbClr val="000000"/>
                </a:solidFill>
                <a:latin typeface="+mj-lt"/>
                <a:ea typeface="Segoe UI" pitchFamily="34" charset="0"/>
                <a:cs typeface="Segoe UI" pitchFamily="34" charset="0"/>
              </a:defRPr>
            </a:lvl1pPr>
            <a:lvl2pPr marL="0" algn="l" defTabSz="685445"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445"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445"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445"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340627" y="2716720"/>
            <a:ext cx="1269936" cy="1717874"/>
          </a:xfrm>
          <a:prstGeom prst="rect">
            <a:avLst/>
          </a:prstGeom>
        </p:spPr>
        <p:txBody>
          <a:bodyPr lIns="0" tIns="0" rIns="0" bIns="0"/>
          <a:lstStyle>
            <a:lvl1pPr marL="0" indent="0">
              <a:lnSpc>
                <a:spcPts val="1324"/>
              </a:lnSpc>
              <a:spcBef>
                <a:spcPts val="0"/>
              </a:spcBef>
              <a:buFont typeface="Arial" panose="020B0604020202020204" pitchFamily="34" charset="0"/>
              <a:buNone/>
              <a:defRPr sz="1028" b="0" i="0" spc="0">
                <a:solidFill>
                  <a:srgbClr val="000000"/>
                </a:solidFill>
                <a:latin typeface="+mn-lt"/>
              </a:defRPr>
            </a:lvl1pPr>
            <a:lvl2pPr marL="0" indent="0">
              <a:lnSpc>
                <a:spcPts val="1324"/>
              </a:lnSpc>
              <a:spcBef>
                <a:spcPts val="0"/>
              </a:spcBef>
              <a:buNone/>
              <a:defRPr sz="1028">
                <a:solidFill>
                  <a:schemeClr val="tx1"/>
                </a:solidFill>
              </a:defRPr>
            </a:lvl2pPr>
            <a:lvl3pPr marL="336080" indent="0">
              <a:buNone/>
              <a:defRPr/>
            </a:lvl3pPr>
            <a:lvl4pPr marL="504121" indent="0">
              <a:buNone/>
              <a:defRPr/>
            </a:lvl4pPr>
            <a:lvl5pPr marL="672161"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1783748" y="2716720"/>
            <a:ext cx="1269936" cy="1717874"/>
          </a:xfrm>
          <a:prstGeom prst="rect">
            <a:avLst/>
          </a:prstGeom>
        </p:spPr>
        <p:txBody>
          <a:bodyPr lIns="0" tIns="0" rIns="0" bIns="0"/>
          <a:lstStyle>
            <a:lvl1pPr marL="0" indent="0">
              <a:lnSpc>
                <a:spcPts val="1324"/>
              </a:lnSpc>
              <a:spcBef>
                <a:spcPts val="0"/>
              </a:spcBef>
              <a:buFont typeface="Arial" panose="020B0604020202020204" pitchFamily="34" charset="0"/>
              <a:buNone/>
              <a:defRPr sz="1028" b="0" i="0" spc="0">
                <a:solidFill>
                  <a:srgbClr val="000000"/>
                </a:solidFill>
                <a:latin typeface="+mn-lt"/>
              </a:defRPr>
            </a:lvl1pPr>
            <a:lvl2pPr marL="0" indent="0">
              <a:lnSpc>
                <a:spcPts val="1324"/>
              </a:lnSpc>
              <a:spcBef>
                <a:spcPts val="0"/>
              </a:spcBef>
              <a:buNone/>
              <a:defRPr sz="1028">
                <a:solidFill>
                  <a:schemeClr val="tx1"/>
                </a:solidFill>
              </a:defRPr>
            </a:lvl2pPr>
            <a:lvl3pPr marL="336080" indent="0">
              <a:buNone/>
              <a:defRPr/>
            </a:lvl3pPr>
            <a:lvl4pPr marL="504121" indent="0">
              <a:buNone/>
              <a:defRPr/>
            </a:lvl4pPr>
            <a:lvl5pPr marL="672161"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3225497" y="2716720"/>
            <a:ext cx="1269936" cy="1717874"/>
          </a:xfrm>
          <a:prstGeom prst="rect">
            <a:avLst/>
          </a:prstGeom>
        </p:spPr>
        <p:txBody>
          <a:bodyPr lIns="0" tIns="0" rIns="0" bIns="0"/>
          <a:lstStyle>
            <a:lvl1pPr marL="0" indent="0">
              <a:lnSpc>
                <a:spcPts val="1324"/>
              </a:lnSpc>
              <a:spcBef>
                <a:spcPts val="0"/>
              </a:spcBef>
              <a:buFont typeface="Arial" panose="020B0604020202020204" pitchFamily="34" charset="0"/>
              <a:buNone/>
              <a:defRPr sz="1028" b="0" i="0" spc="0">
                <a:solidFill>
                  <a:srgbClr val="000000"/>
                </a:solidFill>
                <a:latin typeface="+mn-lt"/>
              </a:defRPr>
            </a:lvl1pPr>
            <a:lvl2pPr marL="0" indent="0">
              <a:lnSpc>
                <a:spcPts val="1324"/>
              </a:lnSpc>
              <a:spcBef>
                <a:spcPts val="0"/>
              </a:spcBef>
              <a:buNone/>
              <a:defRPr sz="1028">
                <a:solidFill>
                  <a:schemeClr val="tx1"/>
                </a:solidFill>
              </a:defRPr>
            </a:lvl2pPr>
            <a:lvl3pPr marL="336080" indent="0">
              <a:buNone/>
              <a:defRPr/>
            </a:lvl3pPr>
            <a:lvl4pPr marL="504121" indent="0">
              <a:buNone/>
              <a:defRPr/>
            </a:lvl4pPr>
            <a:lvl5pPr marL="672161"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4672382" y="2716720"/>
            <a:ext cx="1269936" cy="1717874"/>
          </a:xfrm>
          <a:prstGeom prst="rect">
            <a:avLst/>
          </a:prstGeom>
        </p:spPr>
        <p:txBody>
          <a:bodyPr lIns="0" tIns="0" rIns="0" bIns="0"/>
          <a:lstStyle>
            <a:lvl1pPr marL="0" indent="0">
              <a:lnSpc>
                <a:spcPts val="1324"/>
              </a:lnSpc>
              <a:spcBef>
                <a:spcPts val="0"/>
              </a:spcBef>
              <a:buFont typeface="Arial" panose="020B0604020202020204" pitchFamily="34" charset="0"/>
              <a:buNone/>
              <a:defRPr sz="1028" b="0" i="0" spc="0">
                <a:solidFill>
                  <a:srgbClr val="000000"/>
                </a:solidFill>
                <a:latin typeface="+mn-lt"/>
              </a:defRPr>
            </a:lvl1pPr>
            <a:lvl2pPr marL="0" indent="0">
              <a:lnSpc>
                <a:spcPts val="1324"/>
              </a:lnSpc>
              <a:spcBef>
                <a:spcPts val="0"/>
              </a:spcBef>
              <a:buNone/>
              <a:defRPr sz="1028">
                <a:solidFill>
                  <a:schemeClr val="tx1"/>
                </a:solidFill>
              </a:defRPr>
            </a:lvl2pPr>
            <a:lvl3pPr marL="336080" indent="0">
              <a:buNone/>
              <a:defRPr/>
            </a:lvl3pPr>
            <a:lvl4pPr marL="504121" indent="0">
              <a:buNone/>
              <a:defRPr/>
            </a:lvl4pPr>
            <a:lvl5pPr marL="672161"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6104560" y="2716720"/>
            <a:ext cx="1269936" cy="1717874"/>
          </a:xfrm>
          <a:prstGeom prst="rect">
            <a:avLst/>
          </a:prstGeom>
        </p:spPr>
        <p:txBody>
          <a:bodyPr lIns="0" tIns="0" rIns="0" bIns="0"/>
          <a:lstStyle>
            <a:lvl1pPr marL="0" indent="0">
              <a:lnSpc>
                <a:spcPts val="1324"/>
              </a:lnSpc>
              <a:spcBef>
                <a:spcPts val="0"/>
              </a:spcBef>
              <a:buFont typeface="Arial" panose="020B0604020202020204" pitchFamily="34" charset="0"/>
              <a:buNone/>
              <a:defRPr sz="1028" b="0" i="0" spc="0">
                <a:solidFill>
                  <a:srgbClr val="000000"/>
                </a:solidFill>
                <a:latin typeface="+mn-lt"/>
              </a:defRPr>
            </a:lvl1pPr>
            <a:lvl2pPr marL="0" indent="0">
              <a:lnSpc>
                <a:spcPts val="1324"/>
              </a:lnSpc>
              <a:spcBef>
                <a:spcPts val="0"/>
              </a:spcBef>
              <a:buNone/>
              <a:defRPr sz="1028">
                <a:solidFill>
                  <a:schemeClr val="tx1"/>
                </a:solidFill>
              </a:defRPr>
            </a:lvl2pPr>
            <a:lvl3pPr marL="336080" indent="0">
              <a:buNone/>
              <a:defRPr/>
            </a:lvl3pPr>
            <a:lvl4pPr marL="504121" indent="0">
              <a:buNone/>
              <a:defRPr/>
            </a:lvl4pPr>
            <a:lvl5pPr marL="672161"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7533439" y="2716720"/>
            <a:ext cx="1269936" cy="1717874"/>
          </a:xfrm>
          <a:prstGeom prst="rect">
            <a:avLst/>
          </a:prstGeom>
        </p:spPr>
        <p:txBody>
          <a:bodyPr lIns="0" tIns="0" rIns="0" bIns="0"/>
          <a:lstStyle>
            <a:lvl1pPr marL="0" indent="0">
              <a:lnSpc>
                <a:spcPts val="1324"/>
              </a:lnSpc>
              <a:spcBef>
                <a:spcPts val="0"/>
              </a:spcBef>
              <a:buFont typeface="Arial" panose="020B0604020202020204" pitchFamily="34" charset="0"/>
              <a:buNone/>
              <a:defRPr sz="1028" b="0" i="0" spc="0">
                <a:solidFill>
                  <a:srgbClr val="000000"/>
                </a:solidFill>
                <a:latin typeface="+mn-lt"/>
              </a:defRPr>
            </a:lvl1pPr>
            <a:lvl2pPr marL="0" indent="0">
              <a:lnSpc>
                <a:spcPts val="1324"/>
              </a:lnSpc>
              <a:spcBef>
                <a:spcPts val="0"/>
              </a:spcBef>
              <a:buNone/>
              <a:defRPr sz="1028">
                <a:solidFill>
                  <a:schemeClr val="tx1"/>
                </a:solidFill>
              </a:defRPr>
            </a:lvl2pPr>
            <a:lvl3pPr marL="336080" indent="0">
              <a:buNone/>
              <a:defRPr/>
            </a:lvl3pPr>
            <a:lvl4pPr marL="504121" indent="0">
              <a:buNone/>
              <a:defRPr/>
            </a:lvl4pPr>
            <a:lvl5pPr marL="672161"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61978" y="1726138"/>
            <a:ext cx="485564" cy="485633"/>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5623" y="1726138"/>
            <a:ext cx="485564" cy="485633"/>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514521" y="1726138"/>
            <a:ext cx="485564" cy="485633"/>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064567" y="1726138"/>
            <a:ext cx="485564" cy="485633"/>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3602241" y="1726138"/>
            <a:ext cx="485564" cy="485633"/>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51958" y="1726138"/>
            <a:ext cx="485564" cy="485633"/>
          </a:xfrm>
          <a:prstGeom prst="rect">
            <a:avLst/>
          </a:prstGeom>
        </p:spPr>
      </p:pic>
    </p:spTree>
    <p:extLst>
      <p:ext uri="{BB962C8B-B14F-4D97-AF65-F5344CB8AC3E}">
        <p14:creationId xmlns:p14="http://schemas.microsoft.com/office/powerpoint/2010/main" val="208176648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2"/>
            <a:ext cx="8479852" cy="307777"/>
          </a:xfrm>
          <a:prstGeom prst="rect">
            <a:avLst/>
          </a:prstGeom>
        </p:spPr>
        <p:txBody>
          <a:bodyPr wrap="square" lIns="0" tIns="0" rIns="0" bIns="0">
            <a:spAutoFit/>
          </a:bodyPr>
          <a:lstStyle>
            <a:lvl1pPr>
              <a:lnSpc>
                <a:spcPts val="2352"/>
              </a:lnSpc>
              <a:defRPr sz="2059" strike="noStrike">
                <a:solidFill>
                  <a:srgbClr val="000000"/>
                </a:solidFill>
              </a:defRPr>
            </a:lvl1pPr>
          </a:lstStyle>
          <a:p>
            <a:r>
              <a:rPr lang="en-US"/>
              <a:t>Title</a:t>
            </a:r>
          </a:p>
        </p:txBody>
      </p:sp>
    </p:spTree>
    <p:extLst>
      <p:ext uri="{BB962C8B-B14F-4D97-AF65-F5344CB8AC3E}">
        <p14:creationId xmlns:p14="http://schemas.microsoft.com/office/powerpoint/2010/main" val="323351601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341996" y="706270"/>
            <a:ext cx="5590982" cy="2668643"/>
          </a:xfrm>
          <a:prstGeom prst="rect">
            <a:avLst/>
          </a:prstGeom>
          <a:noFill/>
        </p:spPr>
        <p:txBody>
          <a:bodyPr vert="horz" wrap="square" lIns="0" tIns="0" rIns="0" bIns="0" rtlCol="0" anchor="t" anchorCtr="0">
            <a:noAutofit/>
          </a:bodyPr>
          <a:lstStyle>
            <a:lvl1pPr>
              <a:defRPr lang="en-US" sz="3528" spc="-37" baseline="0" dirty="0">
                <a:solidFill>
                  <a:srgbClr val="000000"/>
                </a:solidFill>
              </a:defRPr>
            </a:lvl1pPr>
          </a:lstStyle>
          <a:p>
            <a:pPr marL="0" lvl="0">
              <a:lnSpc>
                <a:spcPts val="4117"/>
              </a:lnSpc>
            </a:pPr>
            <a:r>
              <a:rPr lang="en-US"/>
              <a:t>Section title</a:t>
            </a:r>
          </a:p>
        </p:txBody>
      </p:sp>
    </p:spTree>
    <p:extLst>
      <p:ext uri="{BB962C8B-B14F-4D97-AF65-F5344CB8AC3E}">
        <p14:creationId xmlns:p14="http://schemas.microsoft.com/office/powerpoint/2010/main" val="149642314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341996" y="706270"/>
            <a:ext cx="5590982" cy="2668643"/>
          </a:xfrm>
          <a:prstGeom prst="rect">
            <a:avLst/>
          </a:prstGeom>
          <a:noFill/>
        </p:spPr>
        <p:txBody>
          <a:bodyPr vert="horz" wrap="square" lIns="0" tIns="0" rIns="0" bIns="0" rtlCol="0" anchor="t" anchorCtr="0">
            <a:noAutofit/>
          </a:bodyPr>
          <a:lstStyle>
            <a:lvl1pPr>
              <a:defRPr lang="en-US" sz="3528" spc="-37" baseline="0" dirty="0">
                <a:solidFill>
                  <a:srgbClr val="FFFFFF"/>
                </a:solidFill>
              </a:defRPr>
            </a:lvl1pPr>
          </a:lstStyle>
          <a:p>
            <a:pPr marL="0" lvl="0">
              <a:lnSpc>
                <a:spcPts val="4117"/>
              </a:lnSpc>
            </a:pPr>
            <a:r>
              <a:rPr lang="en-US"/>
              <a:t>Section title</a:t>
            </a:r>
          </a:p>
        </p:txBody>
      </p:sp>
    </p:spTree>
    <p:extLst>
      <p:ext uri="{BB962C8B-B14F-4D97-AF65-F5344CB8AC3E}">
        <p14:creationId xmlns:p14="http://schemas.microsoft.com/office/powerpoint/2010/main" val="2101906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61117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72381" y="0"/>
            <a:ext cx="4480343" cy="5143500"/>
          </a:xfrm>
          <a:prstGeom prst="rect">
            <a:avLst/>
          </a:prstGeom>
        </p:spPr>
      </p:pic>
      <p:sp>
        <p:nvSpPr>
          <p:cNvPr id="2" name="Title 1"/>
          <p:cNvSpPr>
            <a:spLocks noGrp="1"/>
          </p:cNvSpPr>
          <p:nvPr>
            <p:ph type="title" hasCustomPrompt="1"/>
          </p:nvPr>
        </p:nvSpPr>
        <p:spPr>
          <a:xfrm>
            <a:off x="341998" y="465322"/>
            <a:ext cx="4156469" cy="307777"/>
          </a:xfrm>
          <a:prstGeom prst="rect">
            <a:avLst/>
          </a:prstGeom>
        </p:spPr>
        <p:txBody>
          <a:bodyPr wrap="square" lIns="0" tIns="0" rIns="0" bIns="0">
            <a:spAutoFit/>
          </a:bodyPr>
          <a:lstStyle>
            <a:lvl1pPr>
              <a:lnSpc>
                <a:spcPts val="2352"/>
              </a:lnSpc>
              <a:defRPr sz="2059"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341996" y="1772717"/>
            <a:ext cx="3617214" cy="360035"/>
          </a:xfrm>
          <a:prstGeom prst="rect">
            <a:avLst/>
          </a:prstGeom>
        </p:spPr>
        <p:txBody>
          <a:bodyPr lIns="0" tIns="0" rIns="0" bIns="0"/>
          <a:lstStyle>
            <a:lvl1pPr marL="0" indent="0">
              <a:lnSpc>
                <a:spcPts val="1324"/>
              </a:lnSpc>
              <a:spcBef>
                <a:spcPts val="900"/>
              </a:spcBef>
              <a:buNone/>
              <a:defRPr lang="en-US" sz="1028" b="0" kern="1200" spc="0" baseline="0" dirty="0">
                <a:solidFill>
                  <a:schemeClr val="tx2"/>
                </a:solidFill>
                <a:latin typeface="+mj-lt"/>
                <a:ea typeface="+mn-ea"/>
                <a:cs typeface="+mn-cs"/>
              </a:defRPr>
            </a:lvl1pPr>
            <a:lvl2pPr marL="0" marR="0" indent="0" algn="l" defTabSz="685644" rtl="0" eaLnBrk="1" fontAlgn="auto" latinLnBrk="0" hangingPunct="1">
              <a:lnSpc>
                <a:spcPts val="1324"/>
              </a:lnSpc>
              <a:spcBef>
                <a:spcPts val="331"/>
              </a:spcBef>
              <a:spcAft>
                <a:spcPts val="0"/>
              </a:spcAft>
              <a:buClrTx/>
              <a:buSzPct val="90000"/>
              <a:buFont typeface="Arial" panose="020B0604020202020204" pitchFamily="34" charset="0"/>
              <a:buNone/>
              <a:tabLst/>
              <a:defRPr sz="1028">
                <a:solidFill>
                  <a:srgbClr val="000000"/>
                </a:solidFill>
              </a:defRPr>
            </a:lvl2pPr>
            <a:lvl3pPr marL="336080" indent="0">
              <a:buNone/>
              <a:defRPr/>
            </a:lvl3pPr>
            <a:lvl4pPr marL="504121" indent="0">
              <a:buNone/>
              <a:defRPr/>
            </a:lvl4pPr>
            <a:lvl5pPr marL="672161"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341998" y="1441942"/>
            <a:ext cx="3617213" cy="215828"/>
          </a:xfrm>
          <a:prstGeom prst="rect">
            <a:avLst/>
          </a:prstGeom>
        </p:spPr>
        <p:txBody>
          <a:bodyPr wrap="square" lIns="0" tIns="0" rIns="0" bIns="0">
            <a:spAutoFit/>
          </a:bodyPr>
          <a:lstStyle>
            <a:lvl1pPr marL="0" indent="0">
              <a:lnSpc>
                <a:spcPts val="1765"/>
              </a:lnSpc>
              <a:buNone/>
              <a:defRPr lang="en-US" sz="1471" kern="1200" spc="0" baseline="0" dirty="0">
                <a:solidFill>
                  <a:srgbClr val="000000"/>
                </a:solidFill>
                <a:latin typeface="+mn-lt"/>
                <a:ea typeface="+mn-ea"/>
                <a:cs typeface="+mn-cs"/>
              </a:defRPr>
            </a:lvl1pPr>
            <a:lvl2pPr marL="168041" indent="0">
              <a:buNone/>
              <a:defRPr/>
            </a:lvl2pPr>
            <a:lvl3pPr marL="336080" indent="0">
              <a:buNone/>
              <a:defRPr/>
            </a:lvl3pPr>
            <a:lvl4pPr marL="504121" indent="0">
              <a:buNone/>
              <a:defRPr/>
            </a:lvl4pPr>
            <a:lvl5pPr marL="672161"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672383" y="2341114"/>
            <a:ext cx="4479790" cy="456279"/>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341998" y="1932507"/>
            <a:ext cx="3617213" cy="506004"/>
          </a:xfrm>
          <a:prstGeom prst="rect">
            <a:avLst/>
          </a:prstGeom>
        </p:spPr>
        <p:txBody>
          <a:bodyPr lIns="0" tIns="0" rIns="0" bIns="0"/>
          <a:lstStyle>
            <a:lvl1pPr marL="0" indent="0">
              <a:lnSpc>
                <a:spcPts val="1324"/>
              </a:lnSpc>
              <a:spcBef>
                <a:spcPts val="0"/>
              </a:spcBef>
              <a:buFont typeface="Arial" panose="020B0604020202020204" pitchFamily="34" charset="0"/>
              <a:buNone/>
              <a:defRPr sz="1028" b="0" i="0" spc="0">
                <a:solidFill>
                  <a:srgbClr val="000000"/>
                </a:solidFill>
                <a:latin typeface="+mn-lt"/>
              </a:defRPr>
            </a:lvl1pPr>
            <a:lvl2pPr marL="0" indent="0">
              <a:lnSpc>
                <a:spcPts val="1324"/>
              </a:lnSpc>
              <a:spcBef>
                <a:spcPts val="0"/>
              </a:spcBef>
              <a:buNone/>
              <a:defRPr sz="1028">
                <a:solidFill>
                  <a:schemeClr val="tx1"/>
                </a:solidFill>
              </a:defRPr>
            </a:lvl2pPr>
            <a:lvl3pPr marL="336080" indent="0">
              <a:buNone/>
              <a:defRPr/>
            </a:lvl3pPr>
            <a:lvl4pPr marL="504121" indent="0">
              <a:buNone/>
              <a:defRPr/>
            </a:lvl4pPr>
            <a:lvl5pPr marL="672161"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341995" y="2571750"/>
            <a:ext cx="3617214" cy="360035"/>
          </a:xfrm>
          <a:prstGeom prst="rect">
            <a:avLst/>
          </a:prstGeom>
        </p:spPr>
        <p:txBody>
          <a:bodyPr lIns="0" tIns="0" rIns="0" bIns="0"/>
          <a:lstStyle>
            <a:lvl1pPr marL="0" indent="0">
              <a:lnSpc>
                <a:spcPts val="1324"/>
              </a:lnSpc>
              <a:spcBef>
                <a:spcPts val="900"/>
              </a:spcBef>
              <a:buNone/>
              <a:defRPr lang="en-US" sz="1028" b="0" kern="1200" spc="0" baseline="0" dirty="0">
                <a:solidFill>
                  <a:schemeClr val="tx2"/>
                </a:solidFill>
                <a:latin typeface="+mj-lt"/>
                <a:ea typeface="+mn-ea"/>
                <a:cs typeface="+mn-cs"/>
              </a:defRPr>
            </a:lvl1pPr>
            <a:lvl2pPr marL="0" marR="0" indent="0" algn="l" defTabSz="685644" rtl="0" eaLnBrk="1" fontAlgn="auto" latinLnBrk="0" hangingPunct="1">
              <a:lnSpc>
                <a:spcPts val="1324"/>
              </a:lnSpc>
              <a:spcBef>
                <a:spcPts val="331"/>
              </a:spcBef>
              <a:spcAft>
                <a:spcPts val="0"/>
              </a:spcAft>
              <a:buClrTx/>
              <a:buSzPct val="90000"/>
              <a:buFont typeface="Arial" panose="020B0604020202020204" pitchFamily="34" charset="0"/>
              <a:buNone/>
              <a:tabLst/>
              <a:defRPr sz="1028">
                <a:solidFill>
                  <a:srgbClr val="000000"/>
                </a:solidFill>
              </a:defRPr>
            </a:lvl2pPr>
            <a:lvl3pPr marL="336080" indent="0">
              <a:buNone/>
              <a:defRPr/>
            </a:lvl3pPr>
            <a:lvl4pPr marL="504121" indent="0">
              <a:buNone/>
              <a:defRPr/>
            </a:lvl4pPr>
            <a:lvl5pPr marL="672161"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341997" y="2729598"/>
            <a:ext cx="3617213" cy="506004"/>
          </a:xfrm>
          <a:prstGeom prst="rect">
            <a:avLst/>
          </a:prstGeom>
        </p:spPr>
        <p:txBody>
          <a:bodyPr lIns="0" tIns="0" rIns="0" bIns="0"/>
          <a:lstStyle>
            <a:lvl1pPr marL="0" indent="0">
              <a:lnSpc>
                <a:spcPts val="1324"/>
              </a:lnSpc>
              <a:spcBef>
                <a:spcPts val="0"/>
              </a:spcBef>
              <a:buFont typeface="Arial" panose="020B0604020202020204" pitchFamily="34" charset="0"/>
              <a:buNone/>
              <a:defRPr sz="1028" b="0" i="0" spc="0">
                <a:solidFill>
                  <a:srgbClr val="000000"/>
                </a:solidFill>
                <a:latin typeface="+mn-lt"/>
              </a:defRPr>
            </a:lvl1pPr>
            <a:lvl2pPr marL="0" indent="0">
              <a:lnSpc>
                <a:spcPts val="1324"/>
              </a:lnSpc>
              <a:spcBef>
                <a:spcPts val="0"/>
              </a:spcBef>
              <a:buNone/>
              <a:defRPr sz="1028">
                <a:solidFill>
                  <a:schemeClr val="tx1"/>
                </a:solidFill>
              </a:defRPr>
            </a:lvl2pPr>
            <a:lvl3pPr marL="336080" indent="0">
              <a:buNone/>
              <a:defRPr/>
            </a:lvl3pPr>
            <a:lvl4pPr marL="504121" indent="0">
              <a:buNone/>
              <a:defRPr/>
            </a:lvl4pPr>
            <a:lvl5pPr marL="672161"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14700737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2"/>
            <a:ext cx="8479852" cy="307777"/>
          </a:xfrm>
          <a:prstGeom prst="rect">
            <a:avLst/>
          </a:prstGeom>
        </p:spPr>
        <p:txBody>
          <a:bodyPr wrap="square" lIns="0" tIns="0" rIns="0" bIns="0">
            <a:spAutoFit/>
          </a:bodyPr>
          <a:lstStyle>
            <a:lvl1pPr>
              <a:lnSpc>
                <a:spcPts val="2352"/>
              </a:lnSpc>
              <a:defRPr sz="2059">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341997" y="3695942"/>
            <a:ext cx="2713786" cy="154851"/>
          </a:xfrm>
          <a:prstGeom prst="rect">
            <a:avLst/>
          </a:prstGeom>
        </p:spPr>
        <p:txBody>
          <a:bodyPr lIns="0" tIns="0" rIns="0" bIns="0"/>
          <a:lstStyle>
            <a:lvl1pPr marL="0" marR="0" indent="0" algn="l" defTabSz="685644"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8" b="0" kern="1200" spc="0" baseline="0" dirty="0" smtClean="0">
                <a:solidFill>
                  <a:schemeClr val="tx2"/>
                </a:solidFill>
                <a:latin typeface="+mj-lt"/>
                <a:ea typeface="+mn-ea"/>
                <a:cs typeface="+mn-cs"/>
              </a:defRPr>
            </a:lvl1pPr>
            <a:lvl2pPr marL="0" marR="0" indent="0" algn="l" defTabSz="685644" rtl="0" eaLnBrk="1" fontAlgn="auto" latinLnBrk="0" hangingPunct="1">
              <a:lnSpc>
                <a:spcPts val="1324"/>
              </a:lnSpc>
              <a:spcBef>
                <a:spcPts val="331"/>
              </a:spcBef>
              <a:spcAft>
                <a:spcPts val="0"/>
              </a:spcAft>
              <a:buClrTx/>
              <a:buSzPct val="90000"/>
              <a:buFont typeface="Arial" panose="020B0604020202020204" pitchFamily="34" charset="0"/>
              <a:buNone/>
              <a:tabLst/>
              <a:defRPr sz="1028">
                <a:solidFill>
                  <a:srgbClr val="000000"/>
                </a:solidFill>
              </a:defRPr>
            </a:lvl2pPr>
            <a:lvl3pPr marL="336080" indent="0">
              <a:buNone/>
              <a:defRPr/>
            </a:lvl3pPr>
            <a:lvl4pPr marL="504121" indent="0">
              <a:buNone/>
              <a:defRPr/>
            </a:lvl4pPr>
            <a:lvl5pPr marL="672161" indent="0">
              <a:buNone/>
              <a:defRPr/>
            </a:lvl5pPr>
          </a:lstStyle>
          <a:p>
            <a:pPr marL="0" marR="0" lvl="0" indent="0" algn="l" defTabSz="685644"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3225030" y="3695942"/>
            <a:ext cx="2713786" cy="154851"/>
          </a:xfrm>
          <a:prstGeom prst="rect">
            <a:avLst/>
          </a:prstGeom>
        </p:spPr>
        <p:txBody>
          <a:bodyPr lIns="0" tIns="0" rIns="0" bIns="0"/>
          <a:lstStyle>
            <a:lvl1pPr marL="0" marR="0" indent="0" algn="l" defTabSz="685644" rtl="0" eaLnBrk="1" fontAlgn="auto" latinLnBrk="0" hangingPunct="1">
              <a:lnSpc>
                <a:spcPts val="1324"/>
              </a:lnSpc>
              <a:spcBef>
                <a:spcPts val="662"/>
              </a:spcBef>
              <a:spcAft>
                <a:spcPts val="0"/>
              </a:spcAft>
              <a:buClrTx/>
              <a:buSzPct val="90000"/>
              <a:buFont typeface="Wingdings" panose="05000000000000000000" pitchFamily="2" charset="2"/>
              <a:buNone/>
              <a:tabLst/>
              <a:defRPr sz="1028">
                <a:solidFill>
                  <a:schemeClr val="tx2"/>
                </a:solidFill>
              </a:defRPr>
            </a:lvl1pPr>
            <a:lvl2pPr marL="0" marR="0" indent="0" algn="l" defTabSz="685644" rtl="0" eaLnBrk="1" fontAlgn="auto" latinLnBrk="0" hangingPunct="1">
              <a:lnSpc>
                <a:spcPts val="1324"/>
              </a:lnSpc>
              <a:spcBef>
                <a:spcPts val="331"/>
              </a:spcBef>
              <a:spcAft>
                <a:spcPts val="0"/>
              </a:spcAft>
              <a:buClrTx/>
              <a:buSzPct val="90000"/>
              <a:buFont typeface="Arial" panose="020B0604020202020204" pitchFamily="34" charset="0"/>
              <a:buNone/>
              <a:tabLst/>
              <a:defRPr sz="1028">
                <a:solidFill>
                  <a:srgbClr val="000000"/>
                </a:solidFill>
              </a:defRPr>
            </a:lvl2pPr>
            <a:lvl3pPr marL="336080" indent="0">
              <a:buNone/>
              <a:defRPr/>
            </a:lvl3pPr>
            <a:lvl4pPr marL="504121" indent="0">
              <a:buNone/>
              <a:defRPr/>
            </a:lvl4pPr>
            <a:lvl5pPr marL="672161" indent="0">
              <a:buNone/>
              <a:defRPr/>
            </a:lvl5pPr>
          </a:lstStyle>
          <a:p>
            <a:pPr marL="0" marR="0" lvl="0" indent="0" algn="l" defTabSz="685644"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6108063" y="3695942"/>
            <a:ext cx="2713786" cy="154851"/>
          </a:xfrm>
          <a:prstGeom prst="rect">
            <a:avLst/>
          </a:prstGeom>
        </p:spPr>
        <p:txBody>
          <a:bodyPr lIns="0" tIns="0" rIns="0" bIns="0"/>
          <a:lstStyle>
            <a:lvl1pPr marL="0" marR="0" indent="0" algn="l" defTabSz="685644" rtl="0" eaLnBrk="1" fontAlgn="auto" latinLnBrk="0" hangingPunct="1">
              <a:lnSpc>
                <a:spcPts val="1324"/>
              </a:lnSpc>
              <a:spcBef>
                <a:spcPts val="662"/>
              </a:spcBef>
              <a:spcAft>
                <a:spcPts val="0"/>
              </a:spcAft>
              <a:buClrTx/>
              <a:buSzPct val="90000"/>
              <a:buFont typeface="Wingdings" panose="05000000000000000000" pitchFamily="2" charset="2"/>
              <a:buNone/>
              <a:tabLst/>
              <a:defRPr sz="1028">
                <a:solidFill>
                  <a:schemeClr val="tx2"/>
                </a:solidFill>
              </a:defRPr>
            </a:lvl1pPr>
            <a:lvl2pPr marL="0" marR="0" indent="0" algn="l" defTabSz="685644" rtl="0" eaLnBrk="1" fontAlgn="auto" latinLnBrk="0" hangingPunct="1">
              <a:lnSpc>
                <a:spcPts val="1324"/>
              </a:lnSpc>
              <a:spcBef>
                <a:spcPts val="331"/>
              </a:spcBef>
              <a:spcAft>
                <a:spcPts val="0"/>
              </a:spcAft>
              <a:buClrTx/>
              <a:buSzPct val="90000"/>
              <a:buFont typeface="Arial" panose="020B0604020202020204" pitchFamily="34" charset="0"/>
              <a:buNone/>
              <a:tabLst/>
              <a:defRPr sz="1028">
                <a:solidFill>
                  <a:srgbClr val="000000"/>
                </a:solidFill>
              </a:defRPr>
            </a:lvl2pPr>
            <a:lvl3pPr marL="336080" indent="0">
              <a:buNone/>
              <a:defRPr/>
            </a:lvl3pPr>
            <a:lvl4pPr marL="504121" indent="0">
              <a:buNone/>
              <a:defRPr/>
            </a:lvl4pPr>
            <a:lvl5pPr marL="672161" indent="0">
              <a:buNone/>
              <a:defRPr/>
            </a:lvl5pPr>
          </a:lstStyle>
          <a:p>
            <a:pPr marL="0" marR="0" lvl="0" indent="0" algn="l" defTabSz="685644"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6112771" y="1614589"/>
            <a:ext cx="2717290" cy="1942436"/>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319236" y="1614589"/>
            <a:ext cx="2736545" cy="1942436"/>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221526" y="1614586"/>
            <a:ext cx="2717289" cy="1942437"/>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319819" y="2395272"/>
            <a:ext cx="2735963" cy="456279"/>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3225030" y="2390124"/>
            <a:ext cx="2713786" cy="456279"/>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6112732" y="2390124"/>
            <a:ext cx="2709117" cy="456279"/>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340628" y="3868631"/>
            <a:ext cx="2713786" cy="679128"/>
          </a:xfrm>
          <a:prstGeom prst="rect">
            <a:avLst/>
          </a:prstGeom>
        </p:spPr>
        <p:txBody>
          <a:bodyPr lIns="0" tIns="0" rIns="0" bIns="0"/>
          <a:lstStyle>
            <a:lvl1pPr marL="0" indent="0">
              <a:lnSpc>
                <a:spcPts val="1324"/>
              </a:lnSpc>
              <a:spcBef>
                <a:spcPts val="0"/>
              </a:spcBef>
              <a:buFont typeface="Arial" panose="020B0604020202020204" pitchFamily="34" charset="0"/>
              <a:buNone/>
              <a:defRPr sz="1028" b="0" i="0" spc="0">
                <a:solidFill>
                  <a:srgbClr val="000000"/>
                </a:solidFill>
                <a:latin typeface="+mn-lt"/>
              </a:defRPr>
            </a:lvl1pPr>
            <a:lvl2pPr marL="0" indent="0">
              <a:lnSpc>
                <a:spcPts val="1324"/>
              </a:lnSpc>
              <a:spcBef>
                <a:spcPts val="0"/>
              </a:spcBef>
              <a:buNone/>
              <a:defRPr sz="1028">
                <a:solidFill>
                  <a:schemeClr val="tx1"/>
                </a:solidFill>
              </a:defRPr>
            </a:lvl2pPr>
            <a:lvl3pPr marL="336080" indent="0">
              <a:buNone/>
              <a:defRPr/>
            </a:lvl3pPr>
            <a:lvl4pPr marL="504121" indent="0">
              <a:buNone/>
              <a:defRPr/>
            </a:lvl4pPr>
            <a:lvl5pPr marL="672161"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3226632" y="3868631"/>
            <a:ext cx="2712184" cy="679128"/>
          </a:xfrm>
          <a:prstGeom prst="rect">
            <a:avLst/>
          </a:prstGeom>
        </p:spPr>
        <p:txBody>
          <a:bodyPr lIns="0" tIns="0" rIns="0" bIns="0"/>
          <a:lstStyle>
            <a:lvl1pPr marL="0" indent="0">
              <a:lnSpc>
                <a:spcPts val="1324"/>
              </a:lnSpc>
              <a:spcBef>
                <a:spcPts val="0"/>
              </a:spcBef>
              <a:buFont typeface="Arial" panose="020B0604020202020204" pitchFamily="34" charset="0"/>
              <a:buNone/>
              <a:defRPr sz="1028" b="0" i="0" spc="0">
                <a:solidFill>
                  <a:srgbClr val="000000"/>
                </a:solidFill>
                <a:latin typeface="+mn-lt"/>
              </a:defRPr>
            </a:lvl1pPr>
            <a:lvl2pPr marL="0" indent="0">
              <a:lnSpc>
                <a:spcPts val="1324"/>
              </a:lnSpc>
              <a:spcBef>
                <a:spcPts val="0"/>
              </a:spcBef>
              <a:buNone/>
              <a:defRPr sz="1028">
                <a:solidFill>
                  <a:schemeClr val="tx1"/>
                </a:solidFill>
              </a:defRPr>
            </a:lvl2pPr>
            <a:lvl3pPr marL="336080" indent="0">
              <a:buNone/>
              <a:defRPr/>
            </a:lvl3pPr>
            <a:lvl4pPr marL="504121" indent="0">
              <a:buNone/>
              <a:defRPr/>
            </a:lvl4pPr>
            <a:lvl5pPr marL="672161"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6112732" y="3868631"/>
            <a:ext cx="2713786" cy="679128"/>
          </a:xfrm>
          <a:prstGeom prst="rect">
            <a:avLst/>
          </a:prstGeom>
        </p:spPr>
        <p:txBody>
          <a:bodyPr lIns="0" tIns="0" rIns="0" bIns="0"/>
          <a:lstStyle>
            <a:lvl1pPr marL="0" indent="0">
              <a:lnSpc>
                <a:spcPts val="1324"/>
              </a:lnSpc>
              <a:spcBef>
                <a:spcPts val="0"/>
              </a:spcBef>
              <a:buFont typeface="Arial" panose="020B0604020202020204" pitchFamily="34" charset="0"/>
              <a:buNone/>
              <a:defRPr sz="1028" b="0" i="0" spc="0">
                <a:solidFill>
                  <a:srgbClr val="000000"/>
                </a:solidFill>
                <a:latin typeface="+mn-lt"/>
              </a:defRPr>
            </a:lvl1pPr>
            <a:lvl2pPr marL="0" indent="0">
              <a:lnSpc>
                <a:spcPts val="1324"/>
              </a:lnSpc>
              <a:spcBef>
                <a:spcPts val="0"/>
              </a:spcBef>
              <a:buNone/>
              <a:defRPr sz="1028">
                <a:solidFill>
                  <a:schemeClr val="tx1"/>
                </a:solidFill>
              </a:defRPr>
            </a:lvl2pPr>
            <a:lvl3pPr marL="336080" indent="0">
              <a:buNone/>
              <a:defRPr/>
            </a:lvl3pPr>
            <a:lvl4pPr marL="504121" indent="0">
              <a:buNone/>
              <a:defRPr/>
            </a:lvl4pPr>
            <a:lvl5pPr marL="672161"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4177175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333582" y="313614"/>
            <a:ext cx="5810420" cy="4829888"/>
          </a:xfrm>
          <a:prstGeom prst="rect">
            <a:avLst/>
          </a:prstGeom>
        </p:spPr>
      </p:pic>
      <p:sp>
        <p:nvSpPr>
          <p:cNvPr id="2" name="Title 1"/>
          <p:cNvSpPr>
            <a:spLocks noGrp="1"/>
          </p:cNvSpPr>
          <p:nvPr>
            <p:ph type="title" hasCustomPrompt="1"/>
          </p:nvPr>
        </p:nvSpPr>
        <p:spPr>
          <a:xfrm>
            <a:off x="341997" y="465322"/>
            <a:ext cx="8479852" cy="307777"/>
          </a:xfrm>
          <a:prstGeom prst="rect">
            <a:avLst/>
          </a:prstGeom>
        </p:spPr>
        <p:txBody>
          <a:bodyPr wrap="square" lIns="0" tIns="0" rIns="0" bIns="0">
            <a:spAutoFit/>
          </a:bodyPr>
          <a:lstStyle>
            <a:lvl1pPr>
              <a:lnSpc>
                <a:spcPts val="2352"/>
              </a:lnSpc>
              <a:defRPr sz="2059">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341998" y="1442102"/>
            <a:ext cx="3568658" cy="452654"/>
          </a:xfrm>
          <a:prstGeom prst="rect">
            <a:avLst/>
          </a:prstGeom>
        </p:spPr>
        <p:txBody>
          <a:bodyPr wrap="square" lIns="0" tIns="0" rIns="0" bIns="0">
            <a:spAutoFit/>
          </a:bodyPr>
          <a:lstStyle>
            <a:lvl1pPr marL="0" indent="0">
              <a:lnSpc>
                <a:spcPts val="1765"/>
              </a:lnSpc>
              <a:buNone/>
              <a:defRPr sz="1471" b="0" i="0">
                <a:solidFill>
                  <a:srgbClr val="000000"/>
                </a:solidFill>
                <a:latin typeface="+mn-lt"/>
              </a:defRPr>
            </a:lvl1pPr>
            <a:lvl2pPr marL="168041" indent="0">
              <a:buNone/>
              <a:defRPr/>
            </a:lvl2pPr>
            <a:lvl3pPr marL="336080" indent="0">
              <a:buNone/>
              <a:defRPr/>
            </a:lvl3pPr>
            <a:lvl4pPr marL="504121" indent="0">
              <a:buNone/>
              <a:defRPr/>
            </a:lvl4pPr>
            <a:lvl5pPr marL="672161"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341996" y="2030699"/>
            <a:ext cx="3568658" cy="1890998"/>
          </a:xfrm>
          <a:prstGeom prst="rect">
            <a:avLst/>
          </a:prstGeom>
        </p:spPr>
        <p:txBody>
          <a:bodyPr lIns="0" tIns="0" rIns="0" bIns="0"/>
          <a:lstStyle>
            <a:lvl1pPr marL="210050" indent="-210050">
              <a:lnSpc>
                <a:spcPts val="1324"/>
              </a:lnSpc>
              <a:spcBef>
                <a:spcPts val="0"/>
              </a:spcBef>
              <a:buFont typeface="Arial" panose="020B0604020202020204" pitchFamily="34" charset="0"/>
              <a:buChar char="•"/>
              <a:defRPr sz="1028" b="0" i="0" spc="0">
                <a:solidFill>
                  <a:srgbClr val="000000"/>
                </a:solidFill>
                <a:latin typeface="+mn-lt"/>
              </a:defRPr>
            </a:lvl1pPr>
            <a:lvl2pPr marL="0" indent="0">
              <a:lnSpc>
                <a:spcPts val="1324"/>
              </a:lnSpc>
              <a:spcBef>
                <a:spcPts val="0"/>
              </a:spcBef>
              <a:buNone/>
              <a:defRPr sz="1028">
                <a:solidFill>
                  <a:schemeClr val="tx1"/>
                </a:solidFill>
              </a:defRPr>
            </a:lvl2pPr>
            <a:lvl3pPr marL="336080" indent="0">
              <a:buNone/>
              <a:defRPr/>
            </a:lvl3pPr>
            <a:lvl4pPr marL="504121" indent="0">
              <a:buNone/>
              <a:defRPr/>
            </a:lvl4pPr>
            <a:lvl5pPr marL="672161"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4768470" y="2406845"/>
            <a:ext cx="4375531" cy="727892"/>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324394521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333582" y="313614"/>
            <a:ext cx="5810420" cy="4829888"/>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4768470" y="2406845"/>
            <a:ext cx="4375531" cy="727892"/>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343255" y="1500555"/>
            <a:ext cx="1269935" cy="321563"/>
          </a:xfrm>
          <a:prstGeom prst="rect">
            <a:avLst/>
          </a:prstGeom>
        </p:spPr>
        <p:txBody>
          <a:bodyPr lIns="0" tIns="0" rIns="0" bIns="0"/>
          <a:lstStyle>
            <a:lvl1pPr marL="0" indent="0">
              <a:lnSpc>
                <a:spcPts val="1324"/>
              </a:lnSpc>
              <a:spcBef>
                <a:spcPts val="662"/>
              </a:spcBef>
              <a:buNone/>
              <a:defRPr lang="en-US" sz="1028" b="0" kern="1200" spc="0" baseline="0" dirty="0">
                <a:solidFill>
                  <a:schemeClr val="tx2"/>
                </a:solidFill>
                <a:latin typeface="+mj-lt"/>
                <a:ea typeface="+mn-ea"/>
                <a:cs typeface="+mn-cs"/>
              </a:defRPr>
            </a:lvl1pPr>
            <a:lvl2pPr marL="0" marR="0" indent="0" algn="l" defTabSz="685644" rtl="0" eaLnBrk="1" fontAlgn="auto" latinLnBrk="0" hangingPunct="1">
              <a:lnSpc>
                <a:spcPts val="1324"/>
              </a:lnSpc>
              <a:spcBef>
                <a:spcPts val="331"/>
              </a:spcBef>
              <a:spcAft>
                <a:spcPts val="0"/>
              </a:spcAft>
              <a:buClrTx/>
              <a:buSzPct val="90000"/>
              <a:buFont typeface="Arial" panose="020B0604020202020204" pitchFamily="34" charset="0"/>
              <a:buNone/>
              <a:tabLst/>
              <a:defRPr sz="1028">
                <a:solidFill>
                  <a:srgbClr val="000000"/>
                </a:solidFill>
              </a:defRPr>
            </a:lvl2pPr>
            <a:lvl3pPr marL="336080" indent="0">
              <a:buNone/>
              <a:defRPr/>
            </a:lvl3pPr>
            <a:lvl4pPr marL="504121" indent="0">
              <a:buNone/>
              <a:defRPr/>
            </a:lvl4pPr>
            <a:lvl5pPr marL="672161" indent="0">
              <a:buNone/>
              <a:defRPr/>
            </a:lvl5pPr>
          </a:lstStyle>
          <a:p>
            <a:pPr marL="0" marR="0" lvl="0" indent="0" algn="l" defTabSz="685644"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1789350" y="1500555"/>
            <a:ext cx="1269935" cy="321563"/>
          </a:xfrm>
          <a:prstGeom prst="rect">
            <a:avLst/>
          </a:prstGeom>
        </p:spPr>
        <p:txBody>
          <a:bodyPr lIns="0" tIns="0" rIns="0" bIns="0"/>
          <a:lstStyle>
            <a:lvl1pPr marL="0" indent="0">
              <a:lnSpc>
                <a:spcPts val="1324"/>
              </a:lnSpc>
              <a:spcBef>
                <a:spcPts val="662"/>
              </a:spcBef>
              <a:buNone/>
              <a:defRPr lang="en-US" sz="1028" b="0" kern="1200" spc="0" baseline="0" dirty="0">
                <a:solidFill>
                  <a:schemeClr val="tx2"/>
                </a:solidFill>
                <a:latin typeface="+mj-lt"/>
                <a:ea typeface="+mn-ea"/>
                <a:cs typeface="+mn-cs"/>
              </a:defRPr>
            </a:lvl1pPr>
            <a:lvl2pPr marL="0" marR="0" indent="0" algn="l" defTabSz="685644" rtl="0" eaLnBrk="1" fontAlgn="auto" latinLnBrk="0" hangingPunct="1">
              <a:lnSpc>
                <a:spcPts val="1324"/>
              </a:lnSpc>
              <a:spcBef>
                <a:spcPts val="331"/>
              </a:spcBef>
              <a:spcAft>
                <a:spcPts val="0"/>
              </a:spcAft>
              <a:buClrTx/>
              <a:buSzPct val="90000"/>
              <a:buFont typeface="Arial" panose="020B0604020202020204" pitchFamily="34" charset="0"/>
              <a:buNone/>
              <a:tabLst/>
              <a:defRPr sz="1028">
                <a:solidFill>
                  <a:srgbClr val="000000"/>
                </a:solidFill>
              </a:defRPr>
            </a:lvl2pPr>
            <a:lvl3pPr marL="336080" indent="0">
              <a:buNone/>
              <a:defRPr/>
            </a:lvl3pPr>
            <a:lvl4pPr marL="504121" indent="0">
              <a:buNone/>
              <a:defRPr/>
            </a:lvl4pPr>
            <a:lvl5pPr marL="672161" indent="0">
              <a:buNone/>
              <a:defRPr/>
            </a:lvl5pPr>
          </a:lstStyle>
          <a:p>
            <a:pPr marL="0" marR="0" lvl="0" indent="0" algn="l" defTabSz="685644"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341997" y="465322"/>
            <a:ext cx="8479852" cy="307777"/>
          </a:xfrm>
          <a:prstGeom prst="rect">
            <a:avLst/>
          </a:prstGeom>
        </p:spPr>
        <p:txBody>
          <a:bodyPr wrap="square" lIns="0" tIns="0" rIns="0" bIns="0">
            <a:spAutoFit/>
          </a:bodyPr>
          <a:lstStyle>
            <a:lvl1pPr>
              <a:lnSpc>
                <a:spcPts val="2352"/>
              </a:lnSpc>
              <a:defRPr sz="2059">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340629" y="1839570"/>
            <a:ext cx="1269935" cy="1717874"/>
          </a:xfrm>
          <a:prstGeom prst="rect">
            <a:avLst/>
          </a:prstGeom>
        </p:spPr>
        <p:txBody>
          <a:bodyPr lIns="0" tIns="0" rIns="0" bIns="0"/>
          <a:lstStyle>
            <a:lvl1pPr marL="0" indent="0">
              <a:lnSpc>
                <a:spcPts val="1324"/>
              </a:lnSpc>
              <a:spcBef>
                <a:spcPts val="0"/>
              </a:spcBef>
              <a:buFont typeface="Arial" panose="020B0604020202020204" pitchFamily="34" charset="0"/>
              <a:buNone/>
              <a:defRPr sz="1028" b="0" i="0" spc="0">
                <a:solidFill>
                  <a:srgbClr val="000000"/>
                </a:solidFill>
                <a:latin typeface="+mn-lt"/>
              </a:defRPr>
            </a:lvl1pPr>
            <a:lvl2pPr marL="0" indent="0">
              <a:lnSpc>
                <a:spcPts val="1324"/>
              </a:lnSpc>
              <a:spcBef>
                <a:spcPts val="0"/>
              </a:spcBef>
              <a:buNone/>
              <a:defRPr sz="1028">
                <a:solidFill>
                  <a:schemeClr val="tx1"/>
                </a:solidFill>
              </a:defRPr>
            </a:lvl2pPr>
            <a:lvl3pPr marL="336080" indent="0">
              <a:buNone/>
              <a:defRPr/>
            </a:lvl3pPr>
            <a:lvl4pPr marL="504121" indent="0">
              <a:buNone/>
              <a:defRPr/>
            </a:lvl4pPr>
            <a:lvl5pPr marL="672161"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1789148" y="1839570"/>
            <a:ext cx="1269935" cy="1717874"/>
          </a:xfrm>
          <a:prstGeom prst="rect">
            <a:avLst/>
          </a:prstGeom>
        </p:spPr>
        <p:txBody>
          <a:bodyPr lIns="0" tIns="0" rIns="0" bIns="0"/>
          <a:lstStyle>
            <a:lvl1pPr marL="0" indent="0">
              <a:lnSpc>
                <a:spcPts val="1324"/>
              </a:lnSpc>
              <a:spcBef>
                <a:spcPts val="0"/>
              </a:spcBef>
              <a:buFont typeface="Arial" panose="020B0604020202020204" pitchFamily="34" charset="0"/>
              <a:buNone/>
              <a:defRPr sz="1028" b="0" i="0" spc="0">
                <a:solidFill>
                  <a:srgbClr val="000000"/>
                </a:solidFill>
                <a:latin typeface="+mn-lt"/>
              </a:defRPr>
            </a:lvl1pPr>
            <a:lvl2pPr marL="0" indent="0">
              <a:lnSpc>
                <a:spcPts val="1324"/>
              </a:lnSpc>
              <a:spcBef>
                <a:spcPts val="0"/>
              </a:spcBef>
              <a:buNone/>
              <a:defRPr sz="1028">
                <a:solidFill>
                  <a:schemeClr val="tx1"/>
                </a:solidFill>
              </a:defRPr>
            </a:lvl2pPr>
            <a:lvl3pPr marL="336080" indent="0">
              <a:buNone/>
              <a:defRPr/>
            </a:lvl3pPr>
            <a:lvl4pPr marL="504121" indent="0">
              <a:buNone/>
              <a:defRPr/>
            </a:lvl4pPr>
            <a:lvl5pPr marL="672161"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8233942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88187" y="365211"/>
            <a:ext cx="8152448" cy="4778290"/>
          </a:xfrm>
          <a:prstGeom prst="rect">
            <a:avLst/>
          </a:prstGeom>
        </p:spPr>
      </p:pic>
      <p:sp>
        <p:nvSpPr>
          <p:cNvPr id="2" name="Title 1"/>
          <p:cNvSpPr>
            <a:spLocks noGrp="1"/>
          </p:cNvSpPr>
          <p:nvPr>
            <p:ph type="title" hasCustomPrompt="1"/>
          </p:nvPr>
        </p:nvSpPr>
        <p:spPr>
          <a:xfrm>
            <a:off x="341997" y="465322"/>
            <a:ext cx="8479852" cy="307777"/>
          </a:xfrm>
          <a:prstGeom prst="rect">
            <a:avLst/>
          </a:prstGeom>
        </p:spPr>
        <p:txBody>
          <a:bodyPr wrap="square" lIns="0" tIns="0" rIns="0" bIns="0">
            <a:spAutoFit/>
          </a:bodyPr>
          <a:lstStyle>
            <a:lvl1pPr>
              <a:lnSpc>
                <a:spcPts val="2352"/>
              </a:lnSpc>
              <a:defRPr sz="2059">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1720483" y="2593083"/>
            <a:ext cx="5759063" cy="45627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340121229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8/8/2024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341998" y="1463086"/>
            <a:ext cx="2713783" cy="2651132"/>
          </a:xfrm>
          <a:prstGeom prst="rect">
            <a:avLst/>
          </a:prstGeom>
        </p:spPr>
        <p:txBody>
          <a:bodyPr anchor="ctr">
            <a:noAutofit/>
          </a:bodyPr>
          <a:lstStyle>
            <a:lvl1pPr marL="0" indent="0" algn="ctr">
              <a:buNone/>
              <a:defRPr sz="1765">
                <a:solidFill>
                  <a:srgbClr val="000000"/>
                </a:solidFill>
              </a:defRPr>
            </a:lvl1pPr>
          </a:lstStyle>
          <a:p>
            <a:r>
              <a:rPr lang="en-US"/>
              <a:t>Click icon to add chart</a:t>
            </a:r>
          </a:p>
        </p:txBody>
      </p:sp>
      <p:sp>
        <p:nvSpPr>
          <p:cNvPr id="2" name="Title 1"/>
          <p:cNvSpPr>
            <a:spLocks noGrp="1"/>
          </p:cNvSpPr>
          <p:nvPr>
            <p:ph type="title" hasCustomPrompt="1"/>
          </p:nvPr>
        </p:nvSpPr>
        <p:spPr>
          <a:xfrm>
            <a:off x="341997" y="465322"/>
            <a:ext cx="8479852" cy="307777"/>
          </a:xfrm>
          <a:prstGeom prst="rect">
            <a:avLst/>
          </a:prstGeom>
        </p:spPr>
        <p:txBody>
          <a:bodyPr wrap="square" lIns="0" tIns="0" rIns="0" bIns="0">
            <a:spAutoFit/>
          </a:bodyPr>
          <a:lstStyle>
            <a:lvl1pPr>
              <a:lnSpc>
                <a:spcPts val="2352"/>
              </a:lnSpc>
              <a:defRPr sz="2059">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341995" y="4392871"/>
            <a:ext cx="2713786" cy="226328"/>
          </a:xfrm>
          <a:prstGeom prst="rect">
            <a:avLst/>
          </a:prstGeom>
        </p:spPr>
        <p:txBody>
          <a:bodyPr lIns="0" tIns="0" rIns="0" bIns="0"/>
          <a:lstStyle>
            <a:lvl1pPr marL="0" indent="0">
              <a:lnSpc>
                <a:spcPts val="881"/>
              </a:lnSpc>
              <a:spcBef>
                <a:spcPts val="662"/>
              </a:spcBef>
              <a:buFont typeface="Arial" panose="020B0604020202020204" pitchFamily="34" charset="0"/>
              <a:buNone/>
              <a:defRPr sz="735" b="0" i="0" spc="0">
                <a:solidFill>
                  <a:srgbClr val="000000"/>
                </a:solidFill>
                <a:latin typeface="+mn-lt"/>
              </a:defRPr>
            </a:lvl1pPr>
            <a:lvl2pPr marL="0" marR="0" indent="0" algn="l" defTabSz="685644" rtl="0" eaLnBrk="1" fontAlgn="auto" latinLnBrk="0" hangingPunct="1">
              <a:lnSpc>
                <a:spcPts val="881"/>
              </a:lnSpc>
              <a:spcBef>
                <a:spcPts val="331"/>
              </a:spcBef>
              <a:spcAft>
                <a:spcPts val="0"/>
              </a:spcAft>
              <a:buClrTx/>
              <a:buSzPct val="90000"/>
              <a:buFont typeface="Arial" panose="020B0604020202020204" pitchFamily="34" charset="0"/>
              <a:buNone/>
              <a:tabLst/>
              <a:defRPr sz="735">
                <a:solidFill>
                  <a:schemeClr val="tx1"/>
                </a:solidFill>
              </a:defRPr>
            </a:lvl2pPr>
            <a:lvl3pPr marL="336080" indent="0">
              <a:buNone/>
              <a:defRPr/>
            </a:lvl3pPr>
            <a:lvl4pPr marL="504121" indent="0">
              <a:buNone/>
              <a:defRPr/>
            </a:lvl4pPr>
            <a:lvl5pPr marL="672161"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3227365" y="4392872"/>
            <a:ext cx="2705615" cy="223331"/>
          </a:xfrm>
          <a:prstGeom prst="rect">
            <a:avLst/>
          </a:prstGeom>
        </p:spPr>
        <p:txBody>
          <a:bodyPr vert="horz" wrap="square" lIns="0" tIns="0" rIns="0" bIns="0" rtlCol="0">
            <a:spAutoFit/>
          </a:bodyPr>
          <a:lstStyle>
            <a:lvl1pPr>
              <a:tabLst/>
              <a:defRPr lang="en-US" sz="735" b="0" i="0" spc="0" dirty="0" smtClean="0">
                <a:solidFill>
                  <a:srgbClr val="000000"/>
                </a:solidFill>
                <a:latin typeface="+mn-lt"/>
              </a:defRPr>
            </a:lvl1pPr>
          </a:lstStyle>
          <a:p>
            <a:pPr marL="0" lvl="0" indent="0">
              <a:lnSpc>
                <a:spcPts val="881"/>
              </a:lnSpc>
              <a:spcBef>
                <a:spcPts val="66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3227365" y="1463086"/>
            <a:ext cx="2705615" cy="2651132"/>
          </a:xfrm>
          <a:prstGeom prst="rect">
            <a:avLst/>
          </a:prstGeom>
        </p:spPr>
        <p:txBody>
          <a:bodyPr anchor="ctr">
            <a:noAutofit/>
          </a:bodyPr>
          <a:lstStyle>
            <a:lvl1pPr marL="0" indent="0" algn="ctr">
              <a:buNone/>
              <a:defRPr sz="1765">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6104560" y="1463086"/>
            <a:ext cx="2717288" cy="2651132"/>
          </a:xfrm>
          <a:prstGeom prst="rect">
            <a:avLst/>
          </a:prstGeom>
        </p:spPr>
        <p:txBody>
          <a:bodyPr anchor="ctr">
            <a:noAutofit/>
          </a:bodyPr>
          <a:lstStyle>
            <a:lvl1pPr marL="0" indent="0" algn="ctr">
              <a:buNone/>
              <a:defRPr sz="1765">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341993" y="4252787"/>
            <a:ext cx="2721959" cy="205441"/>
          </a:xfrm>
          <a:prstGeom prst="rect">
            <a:avLst/>
          </a:prstGeom>
        </p:spPr>
        <p:txBody>
          <a:bodyPr tIns="0"/>
          <a:lstStyle>
            <a:lvl1pPr>
              <a:defRPr lang="en-US" sz="735"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3235533" y="4252787"/>
            <a:ext cx="2721959" cy="205441"/>
          </a:xfrm>
          <a:prstGeom prst="rect">
            <a:avLst/>
          </a:prstGeom>
        </p:spPr>
        <p:txBody>
          <a:bodyPr tIns="0"/>
          <a:lstStyle>
            <a:lvl1pPr>
              <a:defRPr lang="en-US" sz="735"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04560" y="4252787"/>
            <a:ext cx="2721959" cy="205441"/>
          </a:xfrm>
          <a:prstGeom prst="rect">
            <a:avLst/>
          </a:prstGeom>
        </p:spPr>
        <p:txBody>
          <a:bodyPr tIns="0"/>
          <a:lstStyle>
            <a:lvl1pPr>
              <a:defRPr lang="en-US" sz="735"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104561" y="4392872"/>
            <a:ext cx="2705615" cy="223331"/>
          </a:xfrm>
          <a:prstGeom prst="rect">
            <a:avLst/>
          </a:prstGeom>
        </p:spPr>
        <p:txBody>
          <a:bodyPr vert="horz" wrap="square" lIns="0" tIns="0" rIns="0" bIns="0" rtlCol="0">
            <a:spAutoFit/>
          </a:bodyPr>
          <a:lstStyle>
            <a:lvl1pPr>
              <a:tabLst/>
              <a:defRPr lang="en-US" sz="735" b="0" i="0" spc="0" dirty="0" smtClean="0">
                <a:solidFill>
                  <a:srgbClr val="000000"/>
                </a:solidFill>
                <a:latin typeface="+mn-lt"/>
              </a:defRPr>
            </a:lvl1pPr>
          </a:lstStyle>
          <a:p>
            <a:pPr marL="0" lvl="0" indent="0">
              <a:lnSpc>
                <a:spcPts val="881"/>
              </a:lnSpc>
              <a:spcBef>
                <a:spcPts val="66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115143539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2"/>
            <a:ext cx="8479852" cy="307777"/>
          </a:xfrm>
          <a:prstGeom prst="rect">
            <a:avLst/>
          </a:prstGeom>
        </p:spPr>
        <p:txBody>
          <a:bodyPr wrap="square" lIns="0" tIns="0" rIns="0" bIns="0">
            <a:spAutoFit/>
          </a:bodyPr>
          <a:lstStyle>
            <a:lvl1pPr>
              <a:lnSpc>
                <a:spcPts val="2352"/>
              </a:lnSpc>
              <a:defRPr sz="2059">
                <a:solidFill>
                  <a:srgbClr val="000000"/>
                </a:solidFill>
              </a:defRPr>
            </a:lvl1pPr>
          </a:lstStyle>
          <a:p>
            <a:r>
              <a:rPr lang="en-US"/>
              <a:t>Table styling</a:t>
            </a:r>
          </a:p>
        </p:txBody>
      </p:sp>
      <p:sp>
        <p:nvSpPr>
          <p:cNvPr id="4" name="Table Placeholder 3"/>
          <p:cNvSpPr>
            <a:spLocks noGrp="1"/>
          </p:cNvSpPr>
          <p:nvPr>
            <p:ph type="tbl" sz="quarter" idx="10"/>
          </p:nvPr>
        </p:nvSpPr>
        <p:spPr>
          <a:xfrm>
            <a:off x="341997" y="2920533"/>
            <a:ext cx="8479852" cy="456279"/>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105352834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l" defTabSz="699220" fontAlgn="base">
              <a:spcBef>
                <a:spcPct val="0"/>
              </a:spcBef>
              <a:spcAft>
                <a:spcPct val="0"/>
              </a:spcAft>
            </a:pPr>
            <a:endParaRPr lang="en-US" sz="1500" err="1">
              <a:solidFill>
                <a:srgbClr val="3C3B41"/>
              </a:soli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588488" y="2950203"/>
            <a:ext cx="5337544" cy="1504840"/>
          </a:xfrm>
        </p:spPr>
        <p:txBody>
          <a:bodyPr anchor="t" anchorCtr="0">
            <a:noAutofit/>
          </a:bodyPr>
          <a:lstStyle>
            <a:lvl1pPr marL="0" indent="0">
              <a:spcAft>
                <a:spcPts val="900"/>
              </a:spcAft>
              <a:buNone/>
              <a:defRPr sz="1500">
                <a:latin typeface="+mn-lt"/>
              </a:defRPr>
            </a:lvl1pPr>
            <a:lvl2pPr marL="171417"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1856502"/>
            <a:ext cx="2753887" cy="407389"/>
          </a:xfrm>
        </p:spPr>
        <p:txBody>
          <a:bodyPr anchor="t"/>
          <a:lstStyle>
            <a:lvl1pPr>
              <a:defRPr>
                <a:solidFill>
                  <a:schemeClr val="tx2"/>
                </a:solidFill>
              </a:defRPr>
            </a:lvl1pPr>
          </a:lstStyle>
          <a:p>
            <a:r>
              <a:rPr lang="en-US"/>
              <a:t>Title</a:t>
            </a:r>
          </a:p>
        </p:txBody>
      </p:sp>
      <p:sp>
        <p:nvSpPr>
          <p:cNvPr id="6" name="Text Placeholder 6">
            <a:extLst>
              <a:ext uri="{FF2B5EF4-FFF2-40B4-BE49-F238E27FC236}">
                <a16:creationId xmlns:a16="http://schemas.microsoft.com/office/drawing/2014/main" id="{FC4E6403-1510-4189-B264-7A2CFE825C7B}"/>
              </a:ext>
            </a:extLst>
          </p:cNvPr>
          <p:cNvSpPr>
            <a:spLocks noGrp="1"/>
          </p:cNvSpPr>
          <p:nvPr>
            <p:ph type="body" sz="quarter" idx="11"/>
          </p:nvPr>
        </p:nvSpPr>
        <p:spPr>
          <a:xfrm>
            <a:off x="457201" y="2950203"/>
            <a:ext cx="2732567" cy="369332"/>
          </a:xfrm>
        </p:spPr>
        <p:txBody>
          <a:bodyPr anchor="t" anchorCtr="0">
            <a:noAutofit/>
          </a:bodyPr>
          <a:lstStyle>
            <a:lvl1pPr marL="0" indent="0">
              <a:spcAft>
                <a:spcPts val="900"/>
              </a:spcAft>
              <a:buNone/>
              <a:defRPr sz="1500">
                <a:latin typeface="+mj-lt"/>
              </a:defRPr>
            </a:lvl1pPr>
            <a:lvl2pPr marL="171417" indent="0">
              <a:buNone/>
              <a:defRPr/>
            </a:lvl2pPr>
          </a:lstStyle>
          <a:p>
            <a:pPr lvl="0"/>
            <a:r>
              <a:rPr lang="en-US"/>
              <a:t>Click to edit Master text styles</a:t>
            </a:r>
          </a:p>
        </p:txBody>
      </p:sp>
    </p:spTree>
    <p:extLst>
      <p:ext uri="{BB962C8B-B14F-4D97-AF65-F5344CB8AC3E}">
        <p14:creationId xmlns:p14="http://schemas.microsoft.com/office/powerpoint/2010/main" val="21526822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000">
          <p15:clr>
            <a:srgbClr val="5ACBF0"/>
          </p15:clr>
        </p15:guide>
        <p15:guide id="29" orient="horz" pos="2160">
          <p15:clr>
            <a:srgbClr val="FDE53C"/>
          </p15:clr>
        </p15:guide>
        <p15:guide id="30" pos="237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341997" y="1383959"/>
            <a:ext cx="5590983" cy="1105047"/>
          </a:xfrm>
          <a:prstGeom prst="rect">
            <a:avLst/>
          </a:prstGeom>
          <a:noFill/>
        </p:spPr>
        <p:txBody>
          <a:bodyPr lIns="0" tIns="0" rIns="0" bIns="0" anchor="t" anchorCtr="0"/>
          <a:lstStyle>
            <a:lvl1pPr>
              <a:lnSpc>
                <a:spcPct val="100000"/>
              </a:lnSpc>
              <a:spcAft>
                <a:spcPts val="955"/>
              </a:spcAft>
              <a:defRPr sz="1912" spc="-37"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0629" y="329482"/>
            <a:ext cx="1001755" cy="142709"/>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340628" y="4838398"/>
            <a:ext cx="3361593" cy="7925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311" eaLnBrk="0" hangingPunct="0"/>
            <a:r>
              <a:rPr lang="en-US" sz="515">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8470216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341997" y="1383959"/>
            <a:ext cx="5590983" cy="1105047"/>
          </a:xfrm>
          <a:prstGeom prst="rect">
            <a:avLst/>
          </a:prstGeom>
          <a:noFill/>
        </p:spPr>
        <p:txBody>
          <a:bodyPr lIns="0" tIns="0" rIns="0" bIns="0" anchor="t" anchorCtr="0"/>
          <a:lstStyle>
            <a:lvl1pPr>
              <a:lnSpc>
                <a:spcPct val="100000"/>
              </a:lnSpc>
              <a:spcAft>
                <a:spcPts val="955"/>
              </a:spcAft>
              <a:defRPr sz="1912" spc="-37"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340628" y="4838398"/>
            <a:ext cx="3361593" cy="7925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311" eaLnBrk="0" hangingPunct="0"/>
            <a:r>
              <a:rPr lang="en-US" sz="515">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0629" y="329482"/>
            <a:ext cx="1001755" cy="142709"/>
          </a:xfrm>
          <a:prstGeom prst="rect">
            <a:avLst/>
          </a:prstGeom>
        </p:spPr>
      </p:pic>
    </p:spTree>
    <p:extLst>
      <p:ext uri="{BB962C8B-B14F-4D97-AF65-F5344CB8AC3E}">
        <p14:creationId xmlns:p14="http://schemas.microsoft.com/office/powerpoint/2010/main" val="12486108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1" y="891885"/>
            <a:ext cx="8740142" cy="1768626"/>
          </a:xfrm>
          <a:prstGeom prst="rect">
            <a:avLst/>
          </a:prstGeom>
        </p:spPr>
        <p:txBody>
          <a:bodyPr/>
          <a:lstStyle>
            <a:lvl1pPr marL="213554" indent="-213554">
              <a:buClr>
                <a:schemeClr val="tx1"/>
              </a:buClr>
              <a:buSzPct val="90000"/>
              <a:buFont typeface="Arial" pitchFamily="34" charset="0"/>
              <a:buChar char="•"/>
              <a:defRPr sz="264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05" indent="-206554">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659" indent="-21355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702" indent="-16804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743" indent="-16804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506985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943795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422527" y="1129551"/>
            <a:ext cx="8310883" cy="1797035"/>
          </a:xfrm>
          <a:prstGeom prst="rect">
            <a:avLst/>
          </a:prstGeom>
        </p:spPr>
        <p:txBody>
          <a:bodyPr/>
          <a:lstStyle>
            <a:lvl1pPr marL="213017" indent="-213017">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19050" indent="-20603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2067" indent="-213017">
              <a:buClr>
                <a:schemeClr val="tx1"/>
              </a:buClr>
              <a:buSzPct val="90000"/>
              <a:buFont typeface="Arial" pitchFamily="34" charset="0"/>
              <a:buChar char="•"/>
              <a:defRPr sz="21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799688" indent="-167621">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7308" indent="-167621">
              <a:buClr>
                <a:schemeClr val="tx1"/>
              </a:buClr>
              <a:buSzPct val="90000"/>
              <a:buFont typeface="Arial" pitchFamily="34" charset="0"/>
              <a:buChar char="•"/>
              <a:defRPr sz="15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4679159"/>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13"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422527" y="354927"/>
            <a:ext cx="8310883" cy="76545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693333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7598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9" Type="http://schemas.openxmlformats.org/officeDocument/2006/relationships/slideLayout" Target="../slideLayouts/slideLayout54.xml"/><Relationship Id="rId21" Type="http://schemas.openxmlformats.org/officeDocument/2006/relationships/slideLayout" Target="../slideLayouts/slideLayout36.xml"/><Relationship Id="rId34" Type="http://schemas.openxmlformats.org/officeDocument/2006/relationships/slideLayout" Target="../slideLayouts/slideLayout49.xml"/><Relationship Id="rId42" Type="http://schemas.openxmlformats.org/officeDocument/2006/relationships/slideLayout" Target="../slideLayouts/slideLayout57.xml"/><Relationship Id="rId47" Type="http://schemas.openxmlformats.org/officeDocument/2006/relationships/theme" Target="../theme/theme2.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slideLayout" Target="../slideLayouts/slideLayout51.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4" Type="http://schemas.openxmlformats.org/officeDocument/2006/relationships/slideLayout" Target="../slideLayouts/slideLayout59.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43" Type="http://schemas.openxmlformats.org/officeDocument/2006/relationships/slideLayout" Target="../slideLayouts/slideLayout58.xml"/><Relationship Id="rId48" Type="http://schemas.openxmlformats.org/officeDocument/2006/relationships/image" Target="../media/image2.png"/><Relationship Id="rId8" Type="http://schemas.openxmlformats.org/officeDocument/2006/relationships/slideLayout" Target="../slideLayouts/slideLayout23.xml"/><Relationship Id="rId3" Type="http://schemas.openxmlformats.org/officeDocument/2006/relationships/slideLayout" Target="../slideLayouts/slideLayout18.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46" Type="http://schemas.openxmlformats.org/officeDocument/2006/relationships/slideLayout" Target="../slideLayouts/slideLayout61.xml"/><Relationship Id="rId20" Type="http://schemas.openxmlformats.org/officeDocument/2006/relationships/slideLayout" Target="../slideLayouts/slideLayout35.xml"/><Relationship Id="rId41" Type="http://schemas.openxmlformats.org/officeDocument/2006/relationships/slideLayout" Target="../slideLayouts/slideLayout5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9" Type="http://schemas.openxmlformats.org/officeDocument/2006/relationships/image" Target="../media/image2.png"/><Relationship Id="rId21" Type="http://schemas.openxmlformats.org/officeDocument/2006/relationships/slideLayout" Target="../slideLayouts/slideLayout82.xml"/><Relationship Id="rId34" Type="http://schemas.openxmlformats.org/officeDocument/2006/relationships/slideLayout" Target="../slideLayouts/slideLayout95.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slideLayout" Target="../slideLayouts/slideLayout94.xml"/><Relationship Id="rId38" Type="http://schemas.openxmlformats.org/officeDocument/2006/relationships/theme" Target="../theme/theme3.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slideLayout" Target="../slideLayouts/slideLayout93.xml"/><Relationship Id="rId37" Type="http://schemas.openxmlformats.org/officeDocument/2006/relationships/slideLayout" Target="../slideLayouts/slideLayout98.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36" Type="http://schemas.openxmlformats.org/officeDocument/2006/relationships/slideLayout" Target="../slideLayouts/slideLayout97.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 Id="rId35" Type="http://schemas.openxmlformats.org/officeDocument/2006/relationships/slideLayout" Target="../slideLayouts/slideLayout96.xml"/><Relationship Id="rId8" Type="http://schemas.openxmlformats.org/officeDocument/2006/relationships/slideLayout" Target="../slideLayouts/slideLayout69.xml"/><Relationship Id="rId3"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8/8/2024</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741" r:id="rId12"/>
    <p:sldLayoutId id="2147483780" r:id="rId13"/>
    <p:sldLayoutId id="2147483781" r:id="rId14"/>
    <p:sldLayoutId id="2147483782" r:id="rId1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1996" y="417286"/>
            <a:ext cx="8477938" cy="610364"/>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341996" y="1363170"/>
            <a:ext cx="8423826" cy="1564916"/>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rot="5400000">
            <a:off x="7074208" y="2131545"/>
            <a:ext cx="5132453" cy="873583"/>
          </a:xfrm>
          <a:prstGeom prst="rect">
            <a:avLst/>
          </a:prstGeom>
        </p:spPr>
      </p:pic>
    </p:spTree>
    <p:extLst>
      <p:ext uri="{BB962C8B-B14F-4D97-AF65-F5344CB8AC3E}">
        <p14:creationId xmlns:p14="http://schemas.microsoft.com/office/powerpoint/2010/main" val="2780910203"/>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 id="2147483720" r:id="rId26"/>
    <p:sldLayoutId id="2147483721" r:id="rId27"/>
    <p:sldLayoutId id="2147483722" r:id="rId28"/>
    <p:sldLayoutId id="2147483723" r:id="rId29"/>
    <p:sldLayoutId id="2147483724" r:id="rId30"/>
    <p:sldLayoutId id="2147483725" r:id="rId31"/>
    <p:sldLayoutId id="2147483726" r:id="rId32"/>
    <p:sldLayoutId id="2147483727" r:id="rId33"/>
    <p:sldLayoutId id="2147483728" r:id="rId34"/>
    <p:sldLayoutId id="2147483729" r:id="rId35"/>
    <p:sldLayoutId id="2147483730" r:id="rId36"/>
    <p:sldLayoutId id="2147483731" r:id="rId37"/>
    <p:sldLayoutId id="2147483732" r:id="rId38"/>
    <p:sldLayoutId id="2147483733" r:id="rId39"/>
    <p:sldLayoutId id="2147483734" r:id="rId40"/>
    <p:sldLayoutId id="2147483735" r:id="rId41"/>
    <p:sldLayoutId id="2147483736" r:id="rId42"/>
    <p:sldLayoutId id="2147483737" r:id="rId43"/>
    <p:sldLayoutId id="2147483738" r:id="rId44"/>
    <p:sldLayoutId id="2147483739" r:id="rId45"/>
    <p:sldLayoutId id="2147483740" r:id="rId46"/>
  </p:sldLayoutIdLst>
  <p:transition>
    <p:fade/>
  </p:transition>
  <p:hf hdr="0" dt="0"/>
  <p:txStyles>
    <p:titleStyle>
      <a:lvl1pPr algn="l" defTabSz="685775" rtl="0" eaLnBrk="1" latinLnBrk="0" hangingPunct="1">
        <a:lnSpc>
          <a:spcPct val="90000"/>
        </a:lnSpc>
        <a:spcBef>
          <a:spcPct val="0"/>
        </a:spcBef>
        <a:buNone/>
        <a:defRPr lang="en-US" sz="2059" b="0" kern="1200" cap="none" spc="-37" baseline="0" dirty="0" smtClean="0">
          <a:ln w="3175">
            <a:noFill/>
          </a:ln>
          <a:solidFill>
            <a:srgbClr val="000000"/>
          </a:solidFill>
          <a:effectLst/>
          <a:latin typeface="+mj-lt"/>
          <a:ea typeface="+mn-ea"/>
          <a:cs typeface="Segoe UI" pitchFamily="34" charset="0"/>
        </a:defRPr>
      </a:lvl1pPr>
    </p:titleStyle>
    <p:bodyStyle>
      <a:lvl1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37" baseline="0">
          <a:solidFill>
            <a:srgbClr val="000000"/>
          </a:solidFill>
          <a:latin typeface="+mj-lt"/>
          <a:ea typeface="+mn-ea"/>
          <a:cs typeface="+mn-cs"/>
        </a:defRPr>
      </a:lvl1pPr>
      <a:lvl2pPr marL="0" marR="0" indent="0" algn="l" defTabSz="685775" rtl="0" eaLnBrk="1" fontAlgn="auto" latinLnBrk="0" hangingPunct="1">
        <a:lnSpc>
          <a:spcPct val="100000"/>
        </a:lnSpc>
        <a:spcBef>
          <a:spcPts val="0"/>
        </a:spcBef>
        <a:spcAft>
          <a:spcPts val="0"/>
        </a:spcAft>
        <a:buClrTx/>
        <a:buSzPct val="90000"/>
        <a:buFontTx/>
        <a:buNone/>
        <a:tabLst/>
        <a:defRPr sz="1471" kern="1200" spc="0" baseline="0">
          <a:solidFill>
            <a:srgbClr val="000000"/>
          </a:solidFill>
          <a:latin typeface="+mn-lt"/>
          <a:ea typeface="+mn-ea"/>
          <a:cs typeface="+mn-cs"/>
        </a:defRPr>
      </a:lvl2pPr>
      <a:lvl3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029" kern="1200" spc="0" baseline="0">
          <a:solidFill>
            <a:schemeClr val="tx2"/>
          </a:solidFill>
          <a:latin typeface="+mj-lt"/>
          <a:ea typeface="+mn-ea"/>
          <a:cs typeface="+mn-cs"/>
        </a:defRPr>
      </a:lvl3pPr>
      <a:lvl4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029" kern="1200" spc="0" baseline="0">
          <a:solidFill>
            <a:srgbClr val="000000"/>
          </a:solidFill>
          <a:latin typeface="+mn-lt"/>
          <a:ea typeface="+mn-ea"/>
          <a:cs typeface="+mn-cs"/>
        </a:defRPr>
      </a:lvl4pPr>
      <a:lvl5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735" b="1" kern="1200" spc="0" baseline="0">
          <a:solidFill>
            <a:srgbClr val="000000"/>
          </a:solidFill>
          <a:latin typeface="+mn-lt"/>
          <a:ea typeface="+mn-ea"/>
          <a:cs typeface="+mn-cs"/>
        </a:defRPr>
      </a:lvl5pPr>
      <a:lvl6pPr marL="1714437" indent="0" algn="l" defTabSz="685775" rtl="0" eaLnBrk="1" latinLnBrk="0" hangingPunct="1">
        <a:spcBef>
          <a:spcPct val="20000"/>
        </a:spcBef>
        <a:buFont typeface="Arial" pitchFamily="34" charset="0"/>
        <a:buNone/>
        <a:defRPr sz="1471" kern="1200">
          <a:solidFill>
            <a:schemeClr val="tx1"/>
          </a:solidFill>
          <a:latin typeface="+mn-lt"/>
          <a:ea typeface="+mn-ea"/>
          <a:cs typeface="+mn-cs"/>
        </a:defRPr>
      </a:lvl6pPr>
      <a:lvl7pPr marL="0" indent="0" algn="l" defTabSz="685775" rtl="0" eaLnBrk="1" latinLnBrk="0" hangingPunct="1">
        <a:lnSpc>
          <a:spcPct val="100000"/>
        </a:lnSpc>
        <a:spcBef>
          <a:spcPts val="0"/>
        </a:spcBef>
        <a:spcAft>
          <a:spcPts val="0"/>
        </a:spcAft>
        <a:buFont typeface="Arial" pitchFamily="34" charset="0"/>
        <a:buNone/>
        <a:defRPr sz="735" kern="1200">
          <a:solidFill>
            <a:srgbClr val="000000"/>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1996" y="417287"/>
            <a:ext cx="8477938" cy="610364"/>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341996" y="1363171"/>
            <a:ext cx="8423826" cy="1564339"/>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5400000">
            <a:off x="7074209" y="2131545"/>
            <a:ext cx="5132453" cy="873583"/>
          </a:xfrm>
          <a:prstGeom prst="rect">
            <a:avLst/>
          </a:prstGeom>
        </p:spPr>
      </p:pic>
    </p:spTree>
    <p:extLst>
      <p:ext uri="{BB962C8B-B14F-4D97-AF65-F5344CB8AC3E}">
        <p14:creationId xmlns:p14="http://schemas.microsoft.com/office/powerpoint/2010/main" val="4072951991"/>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 id="2147483771" r:id="rId29"/>
    <p:sldLayoutId id="2147483772" r:id="rId30"/>
    <p:sldLayoutId id="2147483773" r:id="rId31"/>
    <p:sldLayoutId id="2147483774" r:id="rId32"/>
    <p:sldLayoutId id="2147483775" r:id="rId33"/>
    <p:sldLayoutId id="2147483776" r:id="rId34"/>
    <p:sldLayoutId id="2147483777" r:id="rId35"/>
    <p:sldLayoutId id="2147483778" r:id="rId36"/>
    <p:sldLayoutId id="2147483779" r:id="rId37"/>
  </p:sldLayoutIdLst>
  <p:transition>
    <p:fade/>
  </p:transition>
  <p:hf hdr="0" dt="0"/>
  <p:txStyles>
    <p:titleStyle>
      <a:lvl1pPr algn="l" defTabSz="685644" rtl="0" eaLnBrk="1" latinLnBrk="0" hangingPunct="1">
        <a:lnSpc>
          <a:spcPct val="90000"/>
        </a:lnSpc>
        <a:spcBef>
          <a:spcPct val="0"/>
        </a:spcBef>
        <a:buNone/>
        <a:defRPr lang="en-US" sz="2059" b="0" kern="1200" cap="none" spc="-37" baseline="0" dirty="0" smtClean="0">
          <a:ln w="3175">
            <a:noFill/>
          </a:ln>
          <a:solidFill>
            <a:srgbClr val="000000"/>
          </a:solidFill>
          <a:effectLst/>
          <a:latin typeface="+mj-lt"/>
          <a:ea typeface="+mn-ea"/>
          <a:cs typeface="Segoe UI" pitchFamily="34" charset="0"/>
        </a:defRPr>
      </a:lvl1pPr>
    </p:titleStyle>
    <p:bodyStyle>
      <a:lvl1pPr marL="0" marR="0" indent="0" algn="l" defTabSz="685644"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37" baseline="0">
          <a:solidFill>
            <a:srgbClr val="000000"/>
          </a:solidFill>
          <a:latin typeface="+mj-lt"/>
          <a:ea typeface="+mn-ea"/>
          <a:cs typeface="+mn-cs"/>
        </a:defRPr>
      </a:lvl1pPr>
      <a:lvl2pPr marL="0" marR="0" indent="0" algn="l" defTabSz="685644" rtl="0" eaLnBrk="1" fontAlgn="auto" latinLnBrk="0" hangingPunct="1">
        <a:lnSpc>
          <a:spcPct val="100000"/>
        </a:lnSpc>
        <a:spcBef>
          <a:spcPts val="0"/>
        </a:spcBef>
        <a:spcAft>
          <a:spcPts val="0"/>
        </a:spcAft>
        <a:buClrTx/>
        <a:buSzPct val="90000"/>
        <a:buFontTx/>
        <a:buNone/>
        <a:tabLst/>
        <a:defRPr sz="1471" kern="1200" spc="0" baseline="0">
          <a:solidFill>
            <a:srgbClr val="000000"/>
          </a:solidFill>
          <a:latin typeface="+mn-lt"/>
          <a:ea typeface="+mn-ea"/>
          <a:cs typeface="+mn-cs"/>
        </a:defRPr>
      </a:lvl2pPr>
      <a:lvl3pPr marL="0" marR="0" indent="0" algn="l" defTabSz="685644" rtl="0" eaLnBrk="1" fontAlgn="auto" latinLnBrk="0" hangingPunct="1">
        <a:lnSpc>
          <a:spcPct val="100000"/>
        </a:lnSpc>
        <a:spcBef>
          <a:spcPts val="0"/>
        </a:spcBef>
        <a:spcAft>
          <a:spcPts val="0"/>
        </a:spcAft>
        <a:buClrTx/>
        <a:buSzPct val="90000"/>
        <a:buFont typeface="Wingdings" panose="05000000000000000000" pitchFamily="2" charset="2"/>
        <a:buNone/>
        <a:tabLst/>
        <a:defRPr sz="1028" kern="1200" spc="0" baseline="0">
          <a:solidFill>
            <a:schemeClr val="tx2"/>
          </a:solidFill>
          <a:latin typeface="+mj-lt"/>
          <a:ea typeface="+mn-ea"/>
          <a:cs typeface="+mn-cs"/>
        </a:defRPr>
      </a:lvl3pPr>
      <a:lvl4pPr marL="0" marR="0" indent="0" algn="l" defTabSz="685644" rtl="0" eaLnBrk="1" fontAlgn="auto" latinLnBrk="0" hangingPunct="1">
        <a:lnSpc>
          <a:spcPct val="100000"/>
        </a:lnSpc>
        <a:spcBef>
          <a:spcPts val="0"/>
        </a:spcBef>
        <a:spcAft>
          <a:spcPts val="0"/>
        </a:spcAft>
        <a:buClrTx/>
        <a:buSzPct val="90000"/>
        <a:buFont typeface="Wingdings" panose="05000000000000000000" pitchFamily="2" charset="2"/>
        <a:buNone/>
        <a:tabLst/>
        <a:defRPr sz="1028" kern="1200" spc="0" baseline="0">
          <a:solidFill>
            <a:srgbClr val="000000"/>
          </a:solidFill>
          <a:latin typeface="+mn-lt"/>
          <a:ea typeface="+mn-ea"/>
          <a:cs typeface="+mn-cs"/>
        </a:defRPr>
      </a:lvl4pPr>
      <a:lvl5pPr marL="0" marR="0" indent="0" algn="l" defTabSz="685644" rtl="0" eaLnBrk="1" fontAlgn="auto" latinLnBrk="0" hangingPunct="1">
        <a:lnSpc>
          <a:spcPct val="100000"/>
        </a:lnSpc>
        <a:spcBef>
          <a:spcPts val="0"/>
        </a:spcBef>
        <a:spcAft>
          <a:spcPts val="0"/>
        </a:spcAft>
        <a:buClrTx/>
        <a:buSzPct val="90000"/>
        <a:buFont typeface="Wingdings" panose="05000000000000000000" pitchFamily="2" charset="2"/>
        <a:buNone/>
        <a:tabLst/>
        <a:defRPr sz="735" b="1" kern="1200" spc="0" baseline="0">
          <a:solidFill>
            <a:srgbClr val="000000"/>
          </a:solidFill>
          <a:latin typeface="+mn-lt"/>
          <a:ea typeface="+mn-ea"/>
          <a:cs typeface="+mn-cs"/>
        </a:defRPr>
      </a:lvl5pPr>
      <a:lvl6pPr marL="1714108" indent="0" algn="l" defTabSz="685644" rtl="0" eaLnBrk="1" latinLnBrk="0" hangingPunct="1">
        <a:spcBef>
          <a:spcPct val="20000"/>
        </a:spcBef>
        <a:buFont typeface="Arial" pitchFamily="34" charset="0"/>
        <a:buNone/>
        <a:defRPr sz="1471" kern="1200">
          <a:solidFill>
            <a:schemeClr val="tx1"/>
          </a:solidFill>
          <a:latin typeface="+mn-lt"/>
          <a:ea typeface="+mn-ea"/>
          <a:cs typeface="+mn-cs"/>
        </a:defRPr>
      </a:lvl6pPr>
      <a:lvl7pPr marL="0" indent="0" algn="l" defTabSz="685644" rtl="0" eaLnBrk="1" latinLnBrk="0" hangingPunct="1">
        <a:lnSpc>
          <a:spcPct val="100000"/>
        </a:lnSpc>
        <a:spcBef>
          <a:spcPts val="0"/>
        </a:spcBef>
        <a:spcAft>
          <a:spcPts val="0"/>
        </a:spcAft>
        <a:buFont typeface="Arial" pitchFamily="34" charset="0"/>
        <a:buNone/>
        <a:defRPr sz="735" kern="1200">
          <a:solidFill>
            <a:srgbClr val="000000"/>
          </a:solidFill>
          <a:latin typeface="+mn-lt"/>
          <a:ea typeface="+mn-ea"/>
          <a:cs typeface="+mn-cs"/>
        </a:defRPr>
      </a:lvl7pPr>
      <a:lvl8pPr marL="2571164"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3986"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44" rtl="0" eaLnBrk="1" latinLnBrk="0" hangingPunct="1">
        <a:defRPr sz="1324" kern="1200">
          <a:solidFill>
            <a:schemeClr val="tx1"/>
          </a:solidFill>
          <a:latin typeface="+mn-lt"/>
          <a:ea typeface="+mn-ea"/>
          <a:cs typeface="+mn-cs"/>
        </a:defRPr>
      </a:lvl1pPr>
      <a:lvl2pPr marL="342821" algn="l" defTabSz="685644" rtl="0" eaLnBrk="1" latinLnBrk="0" hangingPunct="1">
        <a:defRPr sz="1324" kern="1200">
          <a:solidFill>
            <a:schemeClr val="tx1"/>
          </a:solidFill>
          <a:latin typeface="+mn-lt"/>
          <a:ea typeface="+mn-ea"/>
          <a:cs typeface="+mn-cs"/>
        </a:defRPr>
      </a:lvl2pPr>
      <a:lvl3pPr marL="685644" algn="l" defTabSz="685644" rtl="0" eaLnBrk="1" latinLnBrk="0" hangingPunct="1">
        <a:defRPr sz="1324" kern="1200">
          <a:solidFill>
            <a:schemeClr val="tx1"/>
          </a:solidFill>
          <a:latin typeface="+mn-lt"/>
          <a:ea typeface="+mn-ea"/>
          <a:cs typeface="+mn-cs"/>
        </a:defRPr>
      </a:lvl3pPr>
      <a:lvl4pPr marL="1028465" algn="l" defTabSz="685644" rtl="0" eaLnBrk="1" latinLnBrk="0" hangingPunct="1">
        <a:defRPr sz="1324" kern="1200">
          <a:solidFill>
            <a:schemeClr val="tx1"/>
          </a:solidFill>
          <a:latin typeface="+mn-lt"/>
          <a:ea typeface="+mn-ea"/>
          <a:cs typeface="+mn-cs"/>
        </a:defRPr>
      </a:lvl4pPr>
      <a:lvl5pPr marL="1371287" algn="l" defTabSz="685644" rtl="0" eaLnBrk="1" latinLnBrk="0" hangingPunct="1">
        <a:defRPr sz="1324" kern="1200">
          <a:solidFill>
            <a:schemeClr val="tx1"/>
          </a:solidFill>
          <a:latin typeface="+mn-lt"/>
          <a:ea typeface="+mn-ea"/>
          <a:cs typeface="+mn-cs"/>
        </a:defRPr>
      </a:lvl5pPr>
      <a:lvl6pPr marL="1714109" algn="l" defTabSz="685644" rtl="0" eaLnBrk="1" latinLnBrk="0" hangingPunct="1">
        <a:defRPr sz="1324" kern="1200">
          <a:solidFill>
            <a:schemeClr val="tx1"/>
          </a:solidFill>
          <a:latin typeface="+mn-lt"/>
          <a:ea typeface="+mn-ea"/>
          <a:cs typeface="+mn-cs"/>
        </a:defRPr>
      </a:lvl6pPr>
      <a:lvl7pPr marL="2056931" algn="l" defTabSz="685644" rtl="0" eaLnBrk="1" latinLnBrk="0" hangingPunct="1">
        <a:defRPr sz="1324" kern="1200">
          <a:solidFill>
            <a:schemeClr val="tx1"/>
          </a:solidFill>
          <a:latin typeface="+mn-lt"/>
          <a:ea typeface="+mn-ea"/>
          <a:cs typeface="+mn-cs"/>
        </a:defRPr>
      </a:lvl7pPr>
      <a:lvl8pPr marL="2399753" algn="l" defTabSz="685644" rtl="0" eaLnBrk="1" latinLnBrk="0" hangingPunct="1">
        <a:defRPr sz="1324" kern="1200">
          <a:solidFill>
            <a:schemeClr val="tx1"/>
          </a:solidFill>
          <a:latin typeface="+mn-lt"/>
          <a:ea typeface="+mn-ea"/>
          <a:cs typeface="+mn-cs"/>
        </a:defRPr>
      </a:lvl8pPr>
      <a:lvl9pPr marL="2742575" algn="l" defTabSz="685644"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47.png"/><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tags" Target="../tags/tag1.xml"/><Relationship Id="rId5" Type="http://schemas.openxmlformats.org/officeDocument/2006/relationships/image" Target="../media/image52.sv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5.svg"/><Relationship Id="rId7" Type="http://schemas.openxmlformats.org/officeDocument/2006/relationships/image" Target="../media/image57.png"/><Relationship Id="rId2" Type="http://schemas.openxmlformats.org/officeDocument/2006/relationships/image" Target="../media/image5.png"/><Relationship Id="rId1" Type="http://schemas.openxmlformats.org/officeDocument/2006/relationships/slideLayout" Target="../slideLayouts/slideLayout14.xml"/><Relationship Id="rId6" Type="http://schemas.openxmlformats.org/officeDocument/2006/relationships/image" Target="../media/image56.png"/><Relationship Id="rId11" Type="http://schemas.openxmlformats.org/officeDocument/2006/relationships/image" Target="../media/image60.svg"/><Relationship Id="rId5" Type="http://schemas.openxmlformats.org/officeDocument/2006/relationships/image" Target="../media/image8.emf"/><Relationship Id="rId10" Type="http://schemas.openxmlformats.org/officeDocument/2006/relationships/image" Target="../media/image59.png"/><Relationship Id="rId4" Type="http://schemas.openxmlformats.org/officeDocument/2006/relationships/hyperlink" Target="https://aka.ms/lz-vending/tf" TargetMode="External"/><Relationship Id="rId9" Type="http://schemas.openxmlformats.org/officeDocument/2006/relationships/hyperlink" Target="https://aka.ms/lz-vending/bicep"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github.com/Azure/bicep-lz-vending" TargetMode="External"/><Relationship Id="rId3" Type="http://schemas.openxmlformats.org/officeDocument/2006/relationships/hyperlink" Target="https://docs.microsoft.com/en-us/azure/cost-management-billing/manage/programmatically-create-subscription" TargetMode="External"/><Relationship Id="rId7" Type="http://schemas.openxmlformats.org/officeDocument/2006/relationships/hyperlink" Target="https://github.com/Azure/terraform-azurerm-lz-vending" TargetMode="External"/><Relationship Id="rId2" Type="http://schemas.openxmlformats.org/officeDocument/2006/relationships/hyperlink" Target="https://docs.microsoft.com/en-gb/azure/cost-management-billing/manage/create-subscription#create-a-subscription" TargetMode="External"/><Relationship Id="rId1" Type="http://schemas.openxmlformats.org/officeDocument/2006/relationships/slideLayout" Target="../slideLayouts/slideLayout15.xml"/><Relationship Id="rId6" Type="http://schemas.openxmlformats.org/officeDocument/2006/relationships/hyperlink" Target="https://github.com/Azure/terraform-azurerm-caf-enterprise-scale/wiki/%5BExamples%5D-Deploy-Connectivity-Resources-With-Custom-Settings" TargetMode="External"/><Relationship Id="rId5" Type="http://schemas.openxmlformats.org/officeDocument/2006/relationships/hyperlink" Target="https://github.com/Azure/ALZ-Bicep" TargetMode="External"/><Relationship Id="rId4" Type="http://schemas.openxmlformats.org/officeDocument/2006/relationships/hyperlink" Target="https://docs.microsoft.com/en-us/azure/cloud-adoption-framework/ready/landing-zone/implementation-options#azure-landing-zone-accelerator-approach" TargetMode="External"/></Relationships>
</file>

<file path=ppt/slides/_rels/slide23.xml.rels><?xml version="1.0" encoding="UTF-8" standalone="yes"?>
<Relationships xmlns="http://schemas.openxmlformats.org/package/2006/relationships"><Relationship Id="rId13" Type="http://schemas.openxmlformats.org/officeDocument/2006/relationships/image" Target="../media/image64.png"/><Relationship Id="rId18" Type="http://schemas.openxmlformats.org/officeDocument/2006/relationships/image" Target="../media/image69.svg"/><Relationship Id="rId26" Type="http://schemas.openxmlformats.org/officeDocument/2006/relationships/image" Target="../media/image77.svg"/><Relationship Id="rId39" Type="http://schemas.openxmlformats.org/officeDocument/2006/relationships/image" Target="../media/image90.png"/><Relationship Id="rId21" Type="http://schemas.openxmlformats.org/officeDocument/2006/relationships/image" Target="../media/image72.png"/><Relationship Id="rId34" Type="http://schemas.openxmlformats.org/officeDocument/2006/relationships/image" Target="../media/image85.svg"/><Relationship Id="rId42" Type="http://schemas.openxmlformats.org/officeDocument/2006/relationships/image" Target="../media/image58.png"/><Relationship Id="rId7" Type="http://schemas.openxmlformats.org/officeDocument/2006/relationships/hyperlink" Target="https://github.com/Azure/terraform-azurerm-caf-enterprise-scale/wiki/%5BExamples%5D-Deploy-Connectivity-Resources-With-Custom-Settings" TargetMode="External"/><Relationship Id="rId2" Type="http://schemas.openxmlformats.org/officeDocument/2006/relationships/notesSlide" Target="../notesSlides/notesSlide10.xml"/><Relationship Id="rId16" Type="http://schemas.openxmlformats.org/officeDocument/2006/relationships/image" Target="../media/image67.svg"/><Relationship Id="rId20" Type="http://schemas.openxmlformats.org/officeDocument/2006/relationships/image" Target="../media/image71.svg"/><Relationship Id="rId29" Type="http://schemas.openxmlformats.org/officeDocument/2006/relationships/image" Target="../media/image80.png"/><Relationship Id="rId41" Type="http://schemas.openxmlformats.org/officeDocument/2006/relationships/image" Target="../media/image92.png"/><Relationship Id="rId1" Type="http://schemas.openxmlformats.org/officeDocument/2006/relationships/slideLayout" Target="../slideLayouts/slideLayout15.xml"/><Relationship Id="rId6" Type="http://schemas.openxmlformats.org/officeDocument/2006/relationships/hyperlink" Target="https://github.com/Azure/ALZ-Bicep" TargetMode="External"/><Relationship Id="rId11" Type="http://schemas.openxmlformats.org/officeDocument/2006/relationships/image" Target="../media/image62.svg"/><Relationship Id="rId24" Type="http://schemas.openxmlformats.org/officeDocument/2006/relationships/image" Target="../media/image75.svg"/><Relationship Id="rId32" Type="http://schemas.openxmlformats.org/officeDocument/2006/relationships/image" Target="../media/image83.svg"/><Relationship Id="rId37" Type="http://schemas.openxmlformats.org/officeDocument/2006/relationships/image" Target="../media/image88.png"/><Relationship Id="rId40" Type="http://schemas.openxmlformats.org/officeDocument/2006/relationships/image" Target="../media/image91.svg"/><Relationship Id="rId5" Type="http://schemas.openxmlformats.org/officeDocument/2006/relationships/hyperlink" Target="https://docs.microsoft.com/en-us/azure/cloud-adoption-framework/ready/landing-zone/implementation-options#azure-landing-zone-accelerator-approach" TargetMode="External"/><Relationship Id="rId15" Type="http://schemas.openxmlformats.org/officeDocument/2006/relationships/image" Target="../media/image66.png"/><Relationship Id="rId23" Type="http://schemas.openxmlformats.org/officeDocument/2006/relationships/image" Target="../media/image74.png"/><Relationship Id="rId28" Type="http://schemas.openxmlformats.org/officeDocument/2006/relationships/image" Target="../media/image79.svg"/><Relationship Id="rId36" Type="http://schemas.openxmlformats.org/officeDocument/2006/relationships/image" Target="../media/image87.svg"/><Relationship Id="rId10" Type="http://schemas.openxmlformats.org/officeDocument/2006/relationships/image" Target="../media/image61.png"/><Relationship Id="rId19" Type="http://schemas.openxmlformats.org/officeDocument/2006/relationships/image" Target="../media/image70.png"/><Relationship Id="rId31" Type="http://schemas.openxmlformats.org/officeDocument/2006/relationships/image" Target="../media/image82.png"/><Relationship Id="rId4" Type="http://schemas.openxmlformats.org/officeDocument/2006/relationships/hyperlink" Target="https://docs.microsoft.com/en-us/azure/cost-management-billing/manage/programmatically-create-subscription" TargetMode="External"/><Relationship Id="rId9" Type="http://schemas.openxmlformats.org/officeDocument/2006/relationships/hyperlink" Target="https://github.com/Azure/bicep-lz-vending" TargetMode="External"/><Relationship Id="rId14" Type="http://schemas.openxmlformats.org/officeDocument/2006/relationships/image" Target="../media/image65.svg"/><Relationship Id="rId22" Type="http://schemas.openxmlformats.org/officeDocument/2006/relationships/image" Target="../media/image73.svg"/><Relationship Id="rId27" Type="http://schemas.openxmlformats.org/officeDocument/2006/relationships/image" Target="../media/image78.png"/><Relationship Id="rId30" Type="http://schemas.openxmlformats.org/officeDocument/2006/relationships/image" Target="../media/image81.svg"/><Relationship Id="rId35" Type="http://schemas.openxmlformats.org/officeDocument/2006/relationships/image" Target="../media/image86.png"/><Relationship Id="rId43" Type="http://schemas.openxmlformats.org/officeDocument/2006/relationships/image" Target="../media/image57.png"/><Relationship Id="rId8" Type="http://schemas.openxmlformats.org/officeDocument/2006/relationships/hyperlink" Target="https://github.com/Azure/terraform-azurerm-lz-vending" TargetMode="External"/><Relationship Id="rId3" Type="http://schemas.openxmlformats.org/officeDocument/2006/relationships/hyperlink" Target="https://docs.microsoft.com/en-gb/azure/cost-management-billing/manage/create-subscription#create-a-subscription" TargetMode="External"/><Relationship Id="rId12" Type="http://schemas.openxmlformats.org/officeDocument/2006/relationships/image" Target="../media/image63.png"/><Relationship Id="rId17" Type="http://schemas.openxmlformats.org/officeDocument/2006/relationships/image" Target="../media/image68.png"/><Relationship Id="rId25" Type="http://schemas.openxmlformats.org/officeDocument/2006/relationships/image" Target="../media/image76.png"/><Relationship Id="rId33" Type="http://schemas.openxmlformats.org/officeDocument/2006/relationships/image" Target="../media/image84.png"/><Relationship Id="rId38" Type="http://schemas.openxmlformats.org/officeDocument/2006/relationships/image" Target="../media/image89.svg"/></Relationships>
</file>

<file path=ppt/slides/_rels/slide24.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jantorep/techmentor/alzbicep" TargetMode="External"/><Relationship Id="rId2" Type="http://schemas.openxmlformats.org/officeDocument/2006/relationships/hyperlink" Target="https://github.com/jantorep/techmentor/avd" TargetMode="External"/><Relationship Id="rId1" Type="http://schemas.openxmlformats.org/officeDocument/2006/relationships/slideLayout" Target="../slideLayouts/slideLayout2.xml"/><Relationship Id="rId5" Type="http://schemas.openxmlformats.org/officeDocument/2006/relationships/hyperlink" Target="https://github.com/Azure/ALZ-Bicep" TargetMode="External"/><Relationship Id="rId4" Type="http://schemas.openxmlformats.org/officeDocument/2006/relationships/hyperlink" Target="https://aka.ms/adopt/landingzones"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Rectangle 5"/>
          <p:cNvSpPr>
            <a:spLocks noChangeArrowheads="1"/>
          </p:cNvSpPr>
          <p:nvPr/>
        </p:nvSpPr>
        <p:spPr bwMode="auto">
          <a:xfrm>
            <a:off x="990600" y="2497068"/>
            <a:ext cx="39878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923" tIns="42962" rIns="85923" bIns="42962"/>
          <a:lstStyle/>
          <a:p>
            <a:pPr eaLnBrk="1" hangingPunct="1">
              <a:defRPr/>
            </a:pPr>
            <a:r>
              <a:rPr lang="en-US" sz="3200" b="1" dirty="0">
                <a:solidFill>
                  <a:srgbClr val="70CDDC"/>
                </a:solidFill>
                <a:latin typeface="Arial" charset="0"/>
                <a:cs typeface="+mn-cs"/>
              </a:rPr>
              <a:t>Jan-Tore</a:t>
            </a:r>
            <a:r>
              <a:rPr lang="en-US" sz="3200" b="1" dirty="0">
                <a:solidFill>
                  <a:srgbClr val="70CDDC"/>
                </a:solidFill>
                <a:latin typeface="Arial" charset="0"/>
              </a:rPr>
              <a:t> Pedersen</a:t>
            </a:r>
            <a:endParaRPr lang="en-US" sz="2800" b="1" dirty="0">
              <a:solidFill>
                <a:srgbClr val="70CDDC"/>
              </a:solidFill>
              <a:latin typeface="Arial" charset="0"/>
              <a:cs typeface="+mn-cs"/>
            </a:endParaRPr>
          </a:p>
          <a:p>
            <a:pPr>
              <a:defRPr/>
            </a:pPr>
            <a:r>
              <a:rPr lang="en-US" sz="2400" b="1" dirty="0">
                <a:solidFill>
                  <a:srgbClr val="70CDDC"/>
                </a:solidFill>
                <a:latin typeface="Arial" charset="0"/>
              </a:rPr>
              <a:t>Principal Consultant</a:t>
            </a:r>
          </a:p>
          <a:p>
            <a:pPr>
              <a:defRPr/>
            </a:pPr>
            <a:r>
              <a:rPr lang="en-US" sz="2400" b="1" dirty="0" err="1">
                <a:solidFill>
                  <a:srgbClr val="70CDDC"/>
                </a:solidFill>
                <a:latin typeface="Arial" charset="0"/>
              </a:rPr>
              <a:t>Spirhed</a:t>
            </a:r>
            <a:r>
              <a:rPr lang="en-US" sz="2400" b="1" dirty="0">
                <a:solidFill>
                  <a:srgbClr val="70CDDC"/>
                </a:solidFill>
                <a:latin typeface="Arial" charset="0"/>
              </a:rPr>
              <a:t> AS Norway</a:t>
            </a:r>
          </a:p>
          <a:p>
            <a:pPr eaLnBrk="1" hangingPunct="1">
              <a:defRPr/>
            </a:pPr>
            <a:endParaRPr lang="en-US" b="1" dirty="0">
              <a:solidFill>
                <a:srgbClr val="1F497D"/>
              </a:solidFill>
              <a:latin typeface="Arial" charset="0"/>
              <a:cs typeface="+mn-cs"/>
            </a:endParaRPr>
          </a:p>
          <a:p>
            <a:pPr eaLnBrk="1" hangingPunct="1">
              <a:defRPr/>
            </a:pPr>
            <a:endParaRPr lang="en-US" sz="1400" dirty="0">
              <a:solidFill>
                <a:srgbClr val="1F497D"/>
              </a:solidFill>
              <a:latin typeface="Times New Roman" pitchFamily="28" charset="0"/>
              <a:cs typeface="+mn-cs"/>
            </a:endParaRPr>
          </a:p>
        </p:txBody>
      </p:sp>
      <p:sp>
        <p:nvSpPr>
          <p:cNvPr id="7" name="Text Box 7"/>
          <p:cNvSpPr txBox="1">
            <a:spLocks noChangeArrowheads="1"/>
          </p:cNvSpPr>
          <p:nvPr/>
        </p:nvSpPr>
        <p:spPr bwMode="auto">
          <a:xfrm>
            <a:off x="966893" y="3943350"/>
            <a:ext cx="24621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algn="r"/>
            <a:r>
              <a:rPr lang="en-US" sz="2000" dirty="0">
                <a:solidFill>
                  <a:srgbClr val="70CDDC"/>
                </a:solidFill>
                <a:latin typeface="Arial" charset="0"/>
              </a:rPr>
              <a:t>Level: Intermediate</a:t>
            </a:r>
          </a:p>
          <a:p>
            <a:pPr algn="r"/>
            <a:endParaRPr lang="en-US" b="1" dirty="0">
              <a:solidFill>
                <a:schemeClr val="accent1"/>
              </a:solidFill>
              <a:latin typeface="Arial" charset="0"/>
            </a:endParaRPr>
          </a:p>
        </p:txBody>
      </p:sp>
      <p:sp>
        <p:nvSpPr>
          <p:cNvPr id="8" name="Rectangle 3"/>
          <p:cNvSpPr txBox="1">
            <a:spLocks noChangeArrowheads="1"/>
          </p:cNvSpPr>
          <p:nvPr/>
        </p:nvSpPr>
        <p:spPr bwMode="auto">
          <a:xfrm>
            <a:off x="990600" y="1276350"/>
            <a:ext cx="78486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292100" dist="35921" dir="2700000" algn="ctr" rotWithShape="0">
                    <a:schemeClr val="tx1"/>
                  </a:outerShdw>
                </a:effectLst>
              </a14:hiddenEffects>
            </a:ext>
          </a:extLst>
        </p:spPr>
        <p:txBody>
          <a:bodyPr vert="horz" wrap="square" lIns="90379" tIns="44448" rIns="90379" bIns="44448" numCol="1" anchor="ctr" anchorCtr="0" compatLnSpc="1">
            <a:prstTxWarp prst="textNoShape">
              <a:avLst/>
            </a:prstTxWarp>
          </a:bodyPr>
          <a:lstStyle>
            <a:lvl1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mj-lt"/>
                <a:ea typeface="+mj-ea"/>
                <a:cs typeface="+mj-cs"/>
              </a:defRPr>
            </a:lvl1pPr>
            <a:lvl2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2pPr>
            <a:lvl3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3pPr>
            <a:lvl4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4pPr>
            <a:lvl5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5pPr>
            <a:lvl6pPr marL="4572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6pPr>
            <a:lvl7pPr marL="9144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7pPr>
            <a:lvl8pPr marL="13716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8pPr>
            <a:lvl9pPr marL="18288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9pPr>
          </a:lstStyle>
          <a:p>
            <a:pPr>
              <a:lnSpc>
                <a:spcPct val="80000"/>
              </a:lnSpc>
              <a:defRPr/>
            </a:pPr>
            <a:r>
              <a:rPr lang="en-US" sz="2800" b="1" dirty="0">
                <a:solidFill>
                  <a:schemeClr val="bg1"/>
                </a:solidFill>
                <a:effectLst/>
              </a:rPr>
              <a:t>Azure Governance Design and Deployment with the Azure Landing Zone Bicep Repository</a:t>
            </a:r>
          </a:p>
        </p:txBody>
      </p:sp>
    </p:spTree>
    <p:extLst>
      <p:ext uri="{BB962C8B-B14F-4D97-AF65-F5344CB8AC3E}">
        <p14:creationId xmlns:p14="http://schemas.microsoft.com/office/powerpoint/2010/main" val="405188728"/>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AD3D55-0882-11B6-23A2-BDFCB9F11C5B}"/>
              </a:ext>
            </a:extLst>
          </p:cNvPr>
          <p:cNvSpPr>
            <a:spLocks noGrp="1"/>
          </p:cNvSpPr>
          <p:nvPr>
            <p:ph type="ctrTitle"/>
          </p:nvPr>
        </p:nvSpPr>
        <p:spPr/>
        <p:txBody>
          <a:bodyPr/>
          <a:lstStyle/>
          <a:p>
            <a:r>
              <a:rPr lang="nb-NO" dirty="0"/>
              <a:t>Azure Landing Zone</a:t>
            </a:r>
            <a:endParaRPr lang="en-US" dirty="0"/>
          </a:p>
        </p:txBody>
      </p:sp>
    </p:spTree>
    <p:extLst>
      <p:ext uri="{BB962C8B-B14F-4D97-AF65-F5344CB8AC3E}">
        <p14:creationId xmlns:p14="http://schemas.microsoft.com/office/powerpoint/2010/main" val="3570538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B51B6F-A6B6-4C5C-87D8-20DB1C857613}"/>
              </a:ext>
            </a:extLst>
          </p:cNvPr>
          <p:cNvSpPr>
            <a:spLocks noGrp="1"/>
          </p:cNvSpPr>
          <p:nvPr>
            <p:ph type="title"/>
          </p:nvPr>
        </p:nvSpPr>
        <p:spPr>
          <a:xfrm>
            <a:off x="545196" y="601753"/>
            <a:ext cx="8479852" cy="615553"/>
          </a:xfrm>
        </p:spPr>
        <p:txBody>
          <a:bodyPr/>
          <a:lstStyle/>
          <a:p>
            <a:r>
              <a:rPr lang="en-US" sz="2700" dirty="0"/>
              <a:t>What are you building?</a:t>
            </a:r>
            <a:br>
              <a:rPr lang="en-US"/>
            </a:br>
            <a:r>
              <a:rPr lang="en-US" sz="2100" dirty="0">
                <a:solidFill>
                  <a:schemeClr val="tx2"/>
                </a:solidFill>
                <a:latin typeface="Segoe UI Semilight" panose="020B0402040204020203" pitchFamily="34" charset="0"/>
                <a:cs typeface="Segoe UI Semilight" panose="020B0402040204020203" pitchFamily="34" charset="0"/>
              </a:rPr>
              <a:t>Your cloud foundation supports the construction of a</a:t>
            </a:r>
            <a:r>
              <a:rPr lang="en-US" sz="2100" dirty="0">
                <a:solidFill>
                  <a:schemeClr val="tx1"/>
                </a:solidFill>
                <a:latin typeface="Segoe UI Semilight" panose="020B0402040204020203" pitchFamily="34" charset="0"/>
                <a:cs typeface="Segoe UI Semilight" panose="020B0402040204020203" pitchFamily="34" charset="0"/>
              </a:rPr>
              <a:t>—</a:t>
            </a:r>
          </a:p>
        </p:txBody>
      </p:sp>
      <p:pic>
        <p:nvPicPr>
          <p:cNvPr id="4" name="Picture 3" descr="Photo of a house">
            <a:extLst>
              <a:ext uri="{FF2B5EF4-FFF2-40B4-BE49-F238E27FC236}">
                <a16:creationId xmlns:a16="http://schemas.microsoft.com/office/drawing/2014/main" id="{852EF09E-CB16-487C-BF9A-3B98D7386C49}"/>
              </a:ext>
            </a:extLst>
          </p:cNvPr>
          <p:cNvPicPr>
            <a:picLocks noChangeAspect="1"/>
          </p:cNvPicPr>
          <p:nvPr/>
        </p:nvPicPr>
        <p:blipFill>
          <a:blip r:embed="rId3"/>
          <a:srcRect/>
          <a:stretch/>
        </p:blipFill>
        <p:spPr>
          <a:xfrm>
            <a:off x="521961" y="1556766"/>
            <a:ext cx="2626786" cy="2626786"/>
          </a:xfrm>
          <a:prstGeom prst="rect">
            <a:avLst/>
          </a:prstGeom>
        </p:spPr>
      </p:pic>
      <p:sp>
        <p:nvSpPr>
          <p:cNvPr id="17" name="Rectangle 16">
            <a:extLst>
              <a:ext uri="{FF2B5EF4-FFF2-40B4-BE49-F238E27FC236}">
                <a16:creationId xmlns:a16="http://schemas.microsoft.com/office/drawing/2014/main" id="{A201AC7E-5B2B-4964-9A56-CF3C4C955299}"/>
              </a:ext>
            </a:extLst>
          </p:cNvPr>
          <p:cNvSpPr/>
          <p:nvPr/>
        </p:nvSpPr>
        <p:spPr bwMode="auto">
          <a:xfrm>
            <a:off x="521961" y="2622846"/>
            <a:ext cx="2626786" cy="494627"/>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r>
              <a:rPr lang="en-US">
                <a:gradFill>
                  <a:gsLst>
                    <a:gs pos="0">
                      <a:srgbClr val="FFFFFF"/>
                    </a:gs>
                    <a:gs pos="100000">
                      <a:srgbClr val="FFFFFF"/>
                    </a:gs>
                  </a:gsLst>
                  <a:lin ang="5400000" scaled="0"/>
                </a:gradFill>
                <a:latin typeface="Segoe UI"/>
                <a:ea typeface="Segoe UI" pitchFamily="34" charset="0"/>
                <a:cs typeface="Segoe UI" pitchFamily="34" charset="0"/>
              </a:rPr>
              <a:t>H</a:t>
            </a:r>
            <a:r>
              <a:rPr lang="en-US" err="1">
                <a:gradFill>
                  <a:gsLst>
                    <a:gs pos="0">
                      <a:srgbClr val="FFFFFF"/>
                    </a:gs>
                    <a:gs pos="100000">
                      <a:srgbClr val="FFFFFF"/>
                    </a:gs>
                  </a:gsLst>
                  <a:lin ang="5400000" scaled="0"/>
                </a:gradFill>
                <a:latin typeface="Segoe UI"/>
                <a:ea typeface="Segoe UI" pitchFamily="34" charset="0"/>
                <a:cs typeface="Segoe UI" pitchFamily="34" charset="0"/>
              </a:rPr>
              <a:t>ouse</a:t>
            </a: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descr="Photo of a bridge">
            <a:extLst>
              <a:ext uri="{FF2B5EF4-FFF2-40B4-BE49-F238E27FC236}">
                <a16:creationId xmlns:a16="http://schemas.microsoft.com/office/drawing/2014/main" id="{85210BD3-DA1F-4E63-8C7A-88BBFAC03600}"/>
              </a:ext>
            </a:extLst>
          </p:cNvPr>
          <p:cNvPicPr>
            <a:picLocks noChangeAspect="1"/>
          </p:cNvPicPr>
          <p:nvPr/>
        </p:nvPicPr>
        <p:blipFill>
          <a:blip r:embed="rId4"/>
          <a:srcRect/>
          <a:stretch/>
        </p:blipFill>
        <p:spPr>
          <a:xfrm>
            <a:off x="5995254" y="1556766"/>
            <a:ext cx="2626786" cy="2626786"/>
          </a:xfrm>
          <a:prstGeom prst="rect">
            <a:avLst/>
          </a:prstGeom>
        </p:spPr>
      </p:pic>
      <p:sp>
        <p:nvSpPr>
          <p:cNvPr id="20" name="Rectangle 19">
            <a:extLst>
              <a:ext uri="{FF2B5EF4-FFF2-40B4-BE49-F238E27FC236}">
                <a16:creationId xmlns:a16="http://schemas.microsoft.com/office/drawing/2014/main" id="{FECC8C4A-A0E1-4653-BD7D-FB48A98A2FAD}"/>
              </a:ext>
            </a:extLst>
          </p:cNvPr>
          <p:cNvSpPr/>
          <p:nvPr/>
        </p:nvSpPr>
        <p:spPr bwMode="auto">
          <a:xfrm>
            <a:off x="5995256" y="2622846"/>
            <a:ext cx="2626786" cy="494627"/>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r>
              <a:rPr lang="en-US">
                <a:gradFill>
                  <a:gsLst>
                    <a:gs pos="0">
                      <a:srgbClr val="FFFFFF"/>
                    </a:gs>
                    <a:gs pos="100000">
                      <a:srgbClr val="FFFFFF"/>
                    </a:gs>
                  </a:gsLst>
                  <a:lin ang="5400000" scaled="0"/>
                </a:gradFill>
                <a:latin typeface="Segoe UI"/>
                <a:ea typeface="Segoe UI" pitchFamily="34" charset="0"/>
                <a:cs typeface="Segoe UI" pitchFamily="34" charset="0"/>
              </a:rPr>
              <a:t>Bridge</a:t>
            </a:r>
          </a:p>
        </p:txBody>
      </p:sp>
      <p:pic>
        <p:nvPicPr>
          <p:cNvPr id="9" name="Picture 8" descr="Photo of a stadium">
            <a:extLst>
              <a:ext uri="{FF2B5EF4-FFF2-40B4-BE49-F238E27FC236}">
                <a16:creationId xmlns:a16="http://schemas.microsoft.com/office/drawing/2014/main" id="{884BE44D-D38D-4F54-AB6D-312E3640C83F}"/>
              </a:ext>
            </a:extLst>
          </p:cNvPr>
          <p:cNvPicPr>
            <a:picLocks noChangeAspect="1"/>
          </p:cNvPicPr>
          <p:nvPr/>
        </p:nvPicPr>
        <p:blipFill rotWithShape="1">
          <a:blip r:embed="rId5">
            <a:extLst>
              <a:ext uri="{28A0092B-C50C-407E-A947-70E740481C1C}">
                <a14:useLocalDpi xmlns:a14="http://schemas.microsoft.com/office/drawing/2010/main" val="0"/>
              </a:ext>
            </a:extLst>
          </a:blip>
          <a:srcRect l="22968" r="12720"/>
          <a:stretch/>
        </p:blipFill>
        <p:spPr>
          <a:xfrm>
            <a:off x="3258609" y="1556766"/>
            <a:ext cx="2626786" cy="2626786"/>
          </a:xfrm>
          <a:prstGeom prst="rect">
            <a:avLst/>
          </a:prstGeom>
        </p:spPr>
      </p:pic>
      <p:sp>
        <p:nvSpPr>
          <p:cNvPr id="19" name="Rectangle 18">
            <a:extLst>
              <a:ext uri="{FF2B5EF4-FFF2-40B4-BE49-F238E27FC236}">
                <a16:creationId xmlns:a16="http://schemas.microsoft.com/office/drawing/2014/main" id="{656FB57C-2788-4144-B02B-E1B640F37C37}"/>
              </a:ext>
            </a:extLst>
          </p:cNvPr>
          <p:cNvSpPr/>
          <p:nvPr/>
        </p:nvSpPr>
        <p:spPr bwMode="auto">
          <a:xfrm>
            <a:off x="3258303" y="2622846"/>
            <a:ext cx="2626786" cy="494627"/>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r>
              <a:rPr lang="en-US">
                <a:gradFill>
                  <a:gsLst>
                    <a:gs pos="0">
                      <a:srgbClr val="FFFFFF"/>
                    </a:gs>
                    <a:gs pos="100000">
                      <a:srgbClr val="FFFFFF"/>
                    </a:gs>
                  </a:gsLst>
                  <a:lin ang="5400000" scaled="0"/>
                </a:gradFill>
                <a:latin typeface="Segoe UI"/>
                <a:ea typeface="Segoe UI" pitchFamily="34" charset="0"/>
                <a:cs typeface="Segoe UI" pitchFamily="34" charset="0"/>
              </a:rPr>
              <a:t>S</a:t>
            </a:r>
            <a:r>
              <a:rPr lang="en-US" err="1">
                <a:gradFill>
                  <a:gsLst>
                    <a:gs pos="0">
                      <a:srgbClr val="FFFFFF"/>
                    </a:gs>
                    <a:gs pos="100000">
                      <a:srgbClr val="FFFFFF"/>
                    </a:gs>
                  </a:gsLst>
                  <a:lin ang="5400000" scaled="0"/>
                </a:gradFill>
                <a:latin typeface="Segoe UI"/>
                <a:ea typeface="Segoe UI" pitchFamily="34" charset="0"/>
                <a:cs typeface="Segoe UI" pitchFamily="34" charset="0"/>
              </a:rPr>
              <a:t>tadium</a:t>
            </a: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20042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841B2-B11D-45A5-AC87-769C39229DDE}"/>
              </a:ext>
            </a:extLst>
          </p:cNvPr>
          <p:cNvSpPr>
            <a:spLocks noGrp="1"/>
          </p:cNvSpPr>
          <p:nvPr>
            <p:ph type="title"/>
          </p:nvPr>
        </p:nvSpPr>
        <p:spPr>
          <a:xfrm>
            <a:off x="687784" y="758059"/>
            <a:ext cx="8479852" cy="322204"/>
          </a:xfrm>
        </p:spPr>
        <p:txBody>
          <a:bodyPr/>
          <a:lstStyle/>
          <a:p>
            <a:r>
              <a:rPr lang="en-GB" sz="2700" dirty="0"/>
              <a:t>What are </a:t>
            </a:r>
            <a:r>
              <a:rPr lang="en-GB" sz="2700" dirty="0">
                <a:solidFill>
                  <a:schemeClr val="accent4"/>
                </a:solidFill>
              </a:rPr>
              <a:t>landing zones </a:t>
            </a:r>
            <a:r>
              <a:rPr lang="en-GB" sz="2700" dirty="0"/>
              <a:t>for?</a:t>
            </a:r>
          </a:p>
        </p:txBody>
      </p:sp>
      <p:sp>
        <p:nvSpPr>
          <p:cNvPr id="4" name="Text Placeholder 3">
            <a:extLst>
              <a:ext uri="{FF2B5EF4-FFF2-40B4-BE49-F238E27FC236}">
                <a16:creationId xmlns:a16="http://schemas.microsoft.com/office/drawing/2014/main" id="{D877D969-5313-4843-9C97-FA3570558829}"/>
              </a:ext>
            </a:extLst>
          </p:cNvPr>
          <p:cNvSpPr>
            <a:spLocks noGrp="1"/>
          </p:cNvSpPr>
          <p:nvPr>
            <p:ph type="body" sz="quarter" idx="10"/>
          </p:nvPr>
        </p:nvSpPr>
        <p:spPr>
          <a:xfrm>
            <a:off x="1052909" y="1505347"/>
            <a:ext cx="6865541" cy="2657138"/>
          </a:xfrm>
        </p:spPr>
        <p:txBody>
          <a:bodyPr/>
          <a:lstStyle/>
          <a:p>
            <a:pPr>
              <a:lnSpc>
                <a:spcPct val="100000"/>
              </a:lnSpc>
              <a:spcAft>
                <a:spcPts val="1350"/>
              </a:spcAft>
              <a:buClr>
                <a:schemeClr val="tx1"/>
              </a:buClr>
              <a:buFont typeface="Wingdings" panose="05000000000000000000" pitchFamily="2" charset="2"/>
              <a:buChar char="q"/>
            </a:pPr>
            <a:r>
              <a:rPr lang="en-GB" sz="1575" dirty="0">
                <a:solidFill>
                  <a:schemeClr val="tx2"/>
                </a:solidFill>
                <a:latin typeface="+mj-lt"/>
              </a:rPr>
              <a:t>Starting a journey based on best practices </a:t>
            </a:r>
            <a:r>
              <a:rPr lang="en-GB" sz="1575" dirty="0">
                <a:solidFill>
                  <a:schemeClr val="tx1"/>
                </a:solidFill>
              </a:rPr>
              <a:t>with a start-to-finish plan </a:t>
            </a:r>
            <a:br>
              <a:rPr lang="en-GB" sz="1575" dirty="0">
                <a:solidFill>
                  <a:schemeClr val="tx2"/>
                </a:solidFill>
                <a:latin typeface="+mj-lt"/>
              </a:rPr>
            </a:br>
            <a:r>
              <a:rPr lang="en-GB" sz="1575" dirty="0"/>
              <a:t>is a key factor for success</a:t>
            </a:r>
          </a:p>
          <a:p>
            <a:pPr>
              <a:lnSpc>
                <a:spcPct val="100000"/>
              </a:lnSpc>
              <a:spcAft>
                <a:spcPts val="1350"/>
              </a:spcAft>
              <a:buClr>
                <a:schemeClr val="tx1"/>
              </a:buClr>
              <a:buFont typeface="Wingdings" panose="05000000000000000000" pitchFamily="2" charset="2"/>
              <a:buChar char="q"/>
            </a:pPr>
            <a:r>
              <a:rPr lang="en-GB" sz="1575" dirty="0">
                <a:solidFill>
                  <a:schemeClr val="tx2"/>
                </a:solidFill>
                <a:latin typeface="+mj-lt"/>
              </a:rPr>
              <a:t>Creating well-designed foundations </a:t>
            </a:r>
            <a:r>
              <a:rPr lang="en-GB" sz="1575" dirty="0"/>
              <a:t>for a cloud environment will enable the safe adoption of new technologies, at pace</a:t>
            </a:r>
          </a:p>
          <a:p>
            <a:pPr>
              <a:lnSpc>
                <a:spcPct val="100000"/>
              </a:lnSpc>
              <a:spcAft>
                <a:spcPts val="1350"/>
              </a:spcAft>
              <a:buClr>
                <a:schemeClr val="tx1"/>
              </a:buClr>
              <a:buFont typeface="Wingdings" panose="05000000000000000000" pitchFamily="2" charset="2"/>
              <a:buChar char="q"/>
            </a:pPr>
            <a:r>
              <a:rPr lang="en-GB" sz="1575" dirty="0">
                <a:solidFill>
                  <a:schemeClr val="tx2"/>
                </a:solidFill>
                <a:latin typeface="+mj-lt"/>
              </a:rPr>
              <a:t>Using consistent, repeatable environment designs </a:t>
            </a:r>
            <a:br>
              <a:rPr lang="en-GB" sz="1575" dirty="0">
                <a:solidFill>
                  <a:schemeClr val="tx2"/>
                </a:solidFill>
                <a:latin typeface="+mj-lt"/>
              </a:rPr>
            </a:br>
            <a:r>
              <a:rPr lang="en-GB" sz="1575" dirty="0"/>
              <a:t>helps scaling out in a manageable way</a:t>
            </a:r>
          </a:p>
          <a:p>
            <a:pPr>
              <a:lnSpc>
                <a:spcPct val="100000"/>
              </a:lnSpc>
              <a:spcAft>
                <a:spcPts val="1350"/>
              </a:spcAft>
              <a:buClr>
                <a:schemeClr val="tx1"/>
              </a:buClr>
              <a:buFont typeface="Wingdings" panose="05000000000000000000" pitchFamily="2" charset="2"/>
              <a:buChar char="q"/>
            </a:pPr>
            <a:r>
              <a:rPr lang="en-GB" sz="1575" dirty="0">
                <a:solidFill>
                  <a:schemeClr val="tx2"/>
                </a:solidFill>
                <a:latin typeface="+mj-lt"/>
              </a:rPr>
              <a:t>Baking in repeatable</a:t>
            </a:r>
            <a:r>
              <a:rPr lang="en-GB" sz="1575" dirty="0"/>
              <a:t> </a:t>
            </a:r>
            <a:r>
              <a:rPr lang="en-GB" sz="1575" dirty="0">
                <a:solidFill>
                  <a:schemeClr val="tx2"/>
                </a:solidFill>
                <a:latin typeface="+mj-lt"/>
              </a:rPr>
              <a:t>best practices </a:t>
            </a:r>
            <a:r>
              <a:rPr lang="en-GB" sz="1575" dirty="0"/>
              <a:t>into environment deployments</a:t>
            </a:r>
          </a:p>
          <a:p>
            <a:pPr>
              <a:lnSpc>
                <a:spcPct val="100000"/>
              </a:lnSpc>
              <a:spcAft>
                <a:spcPts val="1350"/>
              </a:spcAft>
              <a:buClr>
                <a:schemeClr val="tx1"/>
              </a:buClr>
              <a:buFont typeface="Wingdings" panose="05000000000000000000" pitchFamily="2" charset="2"/>
              <a:buChar char="q"/>
            </a:pPr>
            <a:r>
              <a:rPr lang="en-GB" sz="1575" dirty="0">
                <a:solidFill>
                  <a:schemeClr val="tx2"/>
                </a:solidFill>
                <a:latin typeface="+mj-lt"/>
              </a:rPr>
              <a:t>Factoring your team's technical skills </a:t>
            </a:r>
            <a:r>
              <a:rPr lang="en-GB" sz="1575" dirty="0"/>
              <a:t>into environment planning</a:t>
            </a:r>
            <a:endParaRPr lang="en-US" sz="1575" dirty="0"/>
          </a:p>
        </p:txBody>
      </p:sp>
    </p:spTree>
    <p:extLst>
      <p:ext uri="{BB962C8B-B14F-4D97-AF65-F5344CB8AC3E}">
        <p14:creationId xmlns:p14="http://schemas.microsoft.com/office/powerpoint/2010/main" val="2268957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3C45-B3B2-4DFF-9D8E-DB942BEF5EF2}"/>
              </a:ext>
            </a:extLst>
          </p:cNvPr>
          <p:cNvSpPr>
            <a:spLocks noGrp="1"/>
          </p:cNvSpPr>
          <p:nvPr>
            <p:ph type="title"/>
          </p:nvPr>
        </p:nvSpPr>
        <p:spPr>
          <a:xfrm>
            <a:off x="562548" y="392886"/>
            <a:ext cx="8479852" cy="615553"/>
          </a:xfrm>
        </p:spPr>
        <p:txBody>
          <a:bodyPr/>
          <a:lstStyle/>
          <a:p>
            <a:r>
              <a:rPr lang="en-US" sz="2700" dirty="0">
                <a:solidFill>
                  <a:schemeClr val="accent4"/>
                </a:solidFill>
              </a:rPr>
              <a:t>Azure landing zone </a:t>
            </a:r>
            <a:r>
              <a:rPr lang="en-US" sz="2700" dirty="0"/>
              <a:t>conceptual architecture</a:t>
            </a:r>
            <a:br>
              <a:rPr lang="en-US" sz="2700" dirty="0"/>
            </a:br>
            <a:r>
              <a:rPr lang="en-US" sz="2100" dirty="0">
                <a:solidFill>
                  <a:schemeClr val="accent4"/>
                </a:solidFill>
                <a:latin typeface="Segoe UI Semilight" panose="020B0402040204020203" pitchFamily="34" charset="0"/>
                <a:cs typeface="Segoe UI Semilight" panose="020B0402040204020203" pitchFamily="34" charset="0"/>
              </a:rPr>
              <a:t>What does it represent?</a:t>
            </a:r>
            <a:endParaRPr lang="en-US" sz="2700" dirty="0"/>
          </a:p>
        </p:txBody>
      </p:sp>
      <p:sp>
        <p:nvSpPr>
          <p:cNvPr id="4" name="Text Placeholder 3">
            <a:extLst>
              <a:ext uri="{FF2B5EF4-FFF2-40B4-BE49-F238E27FC236}">
                <a16:creationId xmlns:a16="http://schemas.microsoft.com/office/drawing/2014/main" id="{27312BAB-5F55-4919-9294-B6BA3C422755}"/>
              </a:ext>
            </a:extLst>
          </p:cNvPr>
          <p:cNvSpPr>
            <a:spLocks noGrp="1"/>
          </p:cNvSpPr>
          <p:nvPr>
            <p:ph type="body" sz="quarter" idx="10"/>
          </p:nvPr>
        </p:nvSpPr>
        <p:spPr>
          <a:xfrm>
            <a:off x="389829" y="1683764"/>
            <a:ext cx="3335638" cy="1592744"/>
          </a:xfrm>
        </p:spPr>
        <p:txBody>
          <a:bodyPr/>
          <a:lstStyle/>
          <a:p>
            <a:pPr>
              <a:lnSpc>
                <a:spcPct val="100000"/>
              </a:lnSpc>
              <a:spcAft>
                <a:spcPts val="900"/>
              </a:spcAft>
              <a:buClr>
                <a:schemeClr val="tx1"/>
              </a:buClr>
              <a:buFont typeface="Wingdings" panose="05000000000000000000" pitchFamily="2" charset="2"/>
              <a:buChar char="ü"/>
            </a:pPr>
            <a:r>
              <a:rPr lang="en-GB" sz="1350" dirty="0">
                <a:solidFill>
                  <a:schemeClr val="tx2"/>
                </a:solidFill>
                <a:latin typeface="+mj-lt"/>
              </a:rPr>
              <a:t>Target end-state</a:t>
            </a:r>
            <a:r>
              <a:rPr lang="en-GB" sz="1350" dirty="0"/>
              <a:t> for most organizations</a:t>
            </a:r>
          </a:p>
          <a:p>
            <a:pPr>
              <a:lnSpc>
                <a:spcPct val="100000"/>
              </a:lnSpc>
              <a:spcAft>
                <a:spcPts val="900"/>
              </a:spcAft>
              <a:buClr>
                <a:schemeClr val="tx1"/>
              </a:buClr>
              <a:buFont typeface="Wingdings" panose="05000000000000000000" pitchFamily="2" charset="2"/>
              <a:buChar char="ü"/>
            </a:pPr>
            <a:r>
              <a:rPr lang="en-GB" sz="1350" dirty="0">
                <a:solidFill>
                  <a:schemeClr val="tx2"/>
                </a:solidFill>
                <a:latin typeface="+mj-lt"/>
              </a:rPr>
              <a:t>Scaled-out and mature </a:t>
            </a:r>
            <a:r>
              <a:rPr lang="en-GB" sz="1350" dirty="0"/>
              <a:t>environment</a:t>
            </a:r>
          </a:p>
          <a:p>
            <a:pPr>
              <a:lnSpc>
                <a:spcPct val="100000"/>
              </a:lnSpc>
              <a:spcAft>
                <a:spcPts val="900"/>
              </a:spcAft>
              <a:buClr>
                <a:schemeClr val="tx1"/>
              </a:buClr>
              <a:buFont typeface="Wingdings" panose="05000000000000000000" pitchFamily="2" charset="2"/>
              <a:buChar char="ü"/>
            </a:pPr>
            <a:r>
              <a:rPr lang="en-GB" sz="1350" dirty="0">
                <a:solidFill>
                  <a:schemeClr val="tx2"/>
                </a:solidFill>
                <a:latin typeface="+mj-lt"/>
              </a:rPr>
              <a:t>Customer and partner practices </a:t>
            </a:r>
            <a:r>
              <a:rPr lang="en-GB" sz="1350" dirty="0"/>
              <a:t>for environment design </a:t>
            </a:r>
            <a:r>
              <a:rPr lang="en-GB" sz="1350" dirty="0">
                <a:solidFill>
                  <a:schemeClr val="tx2"/>
                </a:solidFill>
                <a:latin typeface="+mj-lt"/>
              </a:rPr>
              <a:t>across Microsoft </a:t>
            </a:r>
          </a:p>
          <a:p>
            <a:pPr>
              <a:lnSpc>
                <a:spcPct val="100000"/>
              </a:lnSpc>
              <a:spcAft>
                <a:spcPts val="900"/>
              </a:spcAft>
              <a:buClr>
                <a:schemeClr val="tx1"/>
              </a:buClr>
              <a:buFont typeface="Wingdings" panose="05000000000000000000" pitchFamily="2" charset="2"/>
              <a:buChar char="ü"/>
            </a:pPr>
            <a:r>
              <a:rPr lang="en-GB" sz="1350" dirty="0">
                <a:solidFill>
                  <a:schemeClr val="tx2"/>
                </a:solidFill>
                <a:latin typeface="+mj-lt"/>
              </a:rPr>
              <a:t>Strong foundation for management, governance, </a:t>
            </a:r>
            <a:r>
              <a:rPr lang="en-GB" sz="1350" dirty="0"/>
              <a:t>and </a:t>
            </a:r>
            <a:r>
              <a:rPr lang="en-GB" sz="1350" dirty="0">
                <a:solidFill>
                  <a:schemeClr val="tx2"/>
                </a:solidFill>
                <a:latin typeface="+mj-lt"/>
              </a:rPr>
              <a:t>security </a:t>
            </a:r>
            <a:r>
              <a:rPr lang="en-GB" sz="1350" dirty="0"/>
              <a:t>processes</a:t>
            </a:r>
          </a:p>
        </p:txBody>
      </p:sp>
      <p:pic>
        <p:nvPicPr>
          <p:cNvPr id="5" name="Picture 4" descr="Diagram: ALZ conceptual architecture">
            <a:extLst>
              <a:ext uri="{FF2B5EF4-FFF2-40B4-BE49-F238E27FC236}">
                <a16:creationId xmlns:a16="http://schemas.microsoft.com/office/drawing/2014/main" id="{DE17D9A4-4BB5-4279-AB0A-781FC603DF14}"/>
              </a:ext>
            </a:extLst>
          </p:cNvPr>
          <p:cNvPicPr>
            <a:picLocks noChangeAspect="1"/>
          </p:cNvPicPr>
          <p:nvPr/>
        </p:nvPicPr>
        <p:blipFill>
          <a:blip r:embed="rId3"/>
          <a:stretch>
            <a:fillRect/>
          </a:stretch>
        </p:blipFill>
        <p:spPr>
          <a:xfrm>
            <a:off x="3714744" y="940725"/>
            <a:ext cx="4874466" cy="3688426"/>
          </a:xfrm>
          <a:prstGeom prst="rect">
            <a:avLst/>
          </a:prstGeom>
        </p:spPr>
      </p:pic>
    </p:spTree>
    <p:extLst>
      <p:ext uri="{BB962C8B-B14F-4D97-AF65-F5344CB8AC3E}">
        <p14:creationId xmlns:p14="http://schemas.microsoft.com/office/powerpoint/2010/main" val="4131854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D16C0-94F3-46B9-9CEF-0FE8EE6391A2}"/>
              </a:ext>
            </a:extLst>
          </p:cNvPr>
          <p:cNvSpPr>
            <a:spLocks noGrp="1"/>
          </p:cNvSpPr>
          <p:nvPr>
            <p:ph type="title"/>
          </p:nvPr>
        </p:nvSpPr>
        <p:spPr>
          <a:xfrm>
            <a:off x="341710" y="455917"/>
            <a:ext cx="8479631" cy="615553"/>
          </a:xfrm>
        </p:spPr>
        <p:txBody>
          <a:bodyPr/>
          <a:lstStyle/>
          <a:p>
            <a:r>
              <a:rPr lang="en-GB" sz="2700" dirty="0"/>
              <a:t>What is "greenfield development"?</a:t>
            </a:r>
            <a:br>
              <a:rPr lang="en-GB" dirty="0"/>
            </a:br>
            <a:r>
              <a:rPr lang="en-US" sz="2100" dirty="0">
                <a:solidFill>
                  <a:schemeClr val="tx2"/>
                </a:solidFill>
                <a:latin typeface="Segoe UI Semilight" panose="020B0402040204020203" pitchFamily="34" charset="0"/>
                <a:cs typeface="Segoe UI Semilight" panose="020B0402040204020203" pitchFamily="34" charset="0"/>
              </a:rPr>
              <a:t>Developing a new environment without dependencies</a:t>
            </a:r>
            <a:endParaRPr lang="en-GB" sz="2100" dirty="0">
              <a:solidFill>
                <a:schemeClr val="tx2"/>
              </a:solidFill>
              <a:latin typeface="Segoe UI Semilight" panose="020B0402040204020203" pitchFamily="34" charset="0"/>
              <a:cs typeface="Segoe UI Semilight" panose="020B0402040204020203" pitchFamily="34" charset="0"/>
            </a:endParaRPr>
          </a:p>
        </p:txBody>
      </p:sp>
      <p:sp>
        <p:nvSpPr>
          <p:cNvPr id="9" name="Text Placeholder 8">
            <a:extLst>
              <a:ext uri="{FF2B5EF4-FFF2-40B4-BE49-F238E27FC236}">
                <a16:creationId xmlns:a16="http://schemas.microsoft.com/office/drawing/2014/main" id="{648D9947-A2BE-48EB-A0EC-EF6DA59C53B9}"/>
              </a:ext>
            </a:extLst>
          </p:cNvPr>
          <p:cNvSpPr>
            <a:spLocks noGrp="1"/>
          </p:cNvSpPr>
          <p:nvPr>
            <p:ph type="body" sz="quarter" idx="10"/>
          </p:nvPr>
        </p:nvSpPr>
        <p:spPr>
          <a:xfrm>
            <a:off x="345228" y="1882407"/>
            <a:ext cx="4226772" cy="1915909"/>
          </a:xfrm>
        </p:spPr>
        <p:txBody>
          <a:bodyPr/>
          <a:lstStyle/>
          <a:p>
            <a:pPr>
              <a:lnSpc>
                <a:spcPct val="100000"/>
              </a:lnSpc>
              <a:spcAft>
                <a:spcPts val="900"/>
              </a:spcAft>
              <a:buFont typeface="Wingdings" panose="05000000000000000000" pitchFamily="2" charset="2"/>
              <a:buChar char="§"/>
            </a:pPr>
            <a:r>
              <a:rPr lang="en-GB" sz="1350" dirty="0">
                <a:gradFill>
                  <a:gsLst>
                    <a:gs pos="2917">
                      <a:schemeClr val="tx1"/>
                    </a:gs>
                    <a:gs pos="30000">
                      <a:schemeClr val="tx1"/>
                    </a:gs>
                  </a:gsLst>
                  <a:lin ang="5400000" scaled="0"/>
                </a:gradFill>
              </a:rPr>
              <a:t>Beginning of your cloud adoption journey</a:t>
            </a:r>
          </a:p>
          <a:p>
            <a:pPr>
              <a:lnSpc>
                <a:spcPct val="100000"/>
              </a:lnSpc>
              <a:spcAft>
                <a:spcPts val="900"/>
              </a:spcAft>
              <a:buFont typeface="Wingdings" panose="05000000000000000000" pitchFamily="2" charset="2"/>
              <a:buChar char="§"/>
            </a:pPr>
            <a:r>
              <a:rPr lang="en-GB" sz="1350" dirty="0">
                <a:gradFill>
                  <a:gsLst>
                    <a:gs pos="2917">
                      <a:schemeClr val="tx1"/>
                    </a:gs>
                    <a:gs pos="30000">
                      <a:schemeClr val="tx1"/>
                    </a:gs>
                  </a:gsLst>
                  <a:lin ang="5400000" scaled="0"/>
                </a:gradFill>
              </a:rPr>
              <a:t>Your new cloud environment</a:t>
            </a:r>
          </a:p>
          <a:p>
            <a:pPr>
              <a:lnSpc>
                <a:spcPct val="100000"/>
              </a:lnSpc>
              <a:spcAft>
                <a:spcPts val="900"/>
              </a:spcAft>
              <a:buFont typeface="Wingdings" panose="05000000000000000000" pitchFamily="2" charset="2"/>
              <a:buChar char="§"/>
            </a:pPr>
            <a:r>
              <a:rPr lang="en-GB" sz="1350" dirty="0">
                <a:gradFill>
                  <a:gsLst>
                    <a:gs pos="2917">
                      <a:schemeClr val="tx1"/>
                    </a:gs>
                    <a:gs pos="30000">
                      <a:schemeClr val="tx1"/>
                    </a:gs>
                  </a:gsLst>
                  <a:lin ang="5400000" scaled="0"/>
                </a:gradFill>
              </a:rPr>
              <a:t>No production workloads are deployed</a:t>
            </a:r>
          </a:p>
          <a:p>
            <a:pPr>
              <a:lnSpc>
                <a:spcPct val="100000"/>
              </a:lnSpc>
              <a:spcAft>
                <a:spcPts val="900"/>
              </a:spcAft>
              <a:buFont typeface="Wingdings" panose="05000000000000000000" pitchFamily="2" charset="2"/>
              <a:buChar char="§"/>
            </a:pPr>
            <a:r>
              <a:rPr lang="en-GB" sz="1350" dirty="0">
                <a:gradFill>
                  <a:gsLst>
                    <a:gs pos="2917">
                      <a:schemeClr val="tx1"/>
                    </a:gs>
                    <a:gs pos="30000">
                      <a:schemeClr val="tx1"/>
                    </a:gs>
                  </a:gsLst>
                  <a:lin ang="5400000" scaled="0"/>
                </a:gradFill>
              </a:rPr>
              <a:t>Environment can be overwritten and workloads moved without business impact</a:t>
            </a:r>
          </a:p>
          <a:p>
            <a:pPr>
              <a:lnSpc>
                <a:spcPct val="100000"/>
              </a:lnSpc>
              <a:spcAft>
                <a:spcPts val="900"/>
              </a:spcAft>
              <a:buFont typeface="Wingdings" panose="05000000000000000000" pitchFamily="2" charset="2"/>
              <a:buChar char="§"/>
            </a:pPr>
            <a:r>
              <a:rPr lang="en-GB" sz="1350" dirty="0">
                <a:gradFill>
                  <a:gsLst>
                    <a:gs pos="2917">
                      <a:schemeClr val="tx1"/>
                    </a:gs>
                    <a:gs pos="30000">
                      <a:schemeClr val="tx1"/>
                    </a:gs>
                  </a:gsLst>
                  <a:lin ang="5400000" scaled="0"/>
                </a:gradFill>
              </a:rPr>
              <a:t>No business processes are impacted by changes to operations, controls, or access</a:t>
            </a:r>
          </a:p>
        </p:txBody>
      </p:sp>
      <p:grpSp>
        <p:nvGrpSpPr>
          <p:cNvPr id="10" name="Group 9" descr="Customer quote example.&#10;We have not deployed anything in Azure, and want a start-to-finish plan based on best practices.&#10;">
            <a:extLst>
              <a:ext uri="{FF2B5EF4-FFF2-40B4-BE49-F238E27FC236}">
                <a16:creationId xmlns:a16="http://schemas.microsoft.com/office/drawing/2014/main" id="{A466B41A-D5D8-451B-BD0E-2997B5F4C6C0}"/>
              </a:ext>
            </a:extLst>
          </p:cNvPr>
          <p:cNvGrpSpPr/>
          <p:nvPr/>
        </p:nvGrpSpPr>
        <p:grpSpPr>
          <a:xfrm>
            <a:off x="4986693" y="1272905"/>
            <a:ext cx="3628663" cy="2723259"/>
            <a:chOff x="623247" y="4026039"/>
            <a:chExt cx="3359313" cy="2521116"/>
          </a:xfrm>
        </p:grpSpPr>
        <p:grpSp>
          <p:nvGrpSpPr>
            <p:cNvPr id="11" name="Group 10">
              <a:extLst>
                <a:ext uri="{FF2B5EF4-FFF2-40B4-BE49-F238E27FC236}">
                  <a16:creationId xmlns:a16="http://schemas.microsoft.com/office/drawing/2014/main" id="{2884CCD1-E881-4AB6-AD26-98D8441F5EFB}"/>
                </a:ext>
              </a:extLst>
            </p:cNvPr>
            <p:cNvGrpSpPr/>
            <p:nvPr/>
          </p:nvGrpSpPr>
          <p:grpSpPr>
            <a:xfrm>
              <a:off x="623247" y="4026039"/>
              <a:ext cx="3359313" cy="2521116"/>
              <a:chOff x="623247" y="4026039"/>
              <a:chExt cx="3359313" cy="2521116"/>
            </a:xfrm>
          </p:grpSpPr>
          <p:sp>
            <p:nvSpPr>
              <p:cNvPr id="15" name="Rectangle 14">
                <a:extLst>
                  <a:ext uri="{FF2B5EF4-FFF2-40B4-BE49-F238E27FC236}">
                    <a16:creationId xmlns:a16="http://schemas.microsoft.com/office/drawing/2014/main" id="{E7E3E657-2D5B-4247-9A0E-A089C004DDCE}"/>
                  </a:ext>
                </a:extLst>
              </p:cNvPr>
              <p:cNvSpPr/>
              <p:nvPr/>
            </p:nvSpPr>
            <p:spPr bwMode="auto">
              <a:xfrm>
                <a:off x="623247" y="4364651"/>
                <a:ext cx="3359313" cy="2182504"/>
              </a:xfrm>
              <a:prstGeom prst="rect">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27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111577F5-44DB-4D2B-8253-A4907520AB2C}"/>
                  </a:ext>
                </a:extLst>
              </p:cNvPr>
              <p:cNvSpPr/>
              <p:nvPr/>
            </p:nvSpPr>
            <p:spPr bwMode="auto">
              <a:xfrm>
                <a:off x="625092" y="4026039"/>
                <a:ext cx="650134" cy="650134"/>
              </a:xfrm>
              <a:prstGeom prst="ellipse">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2700" err="1">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a:extLst>
                  <a:ext uri="{FF2B5EF4-FFF2-40B4-BE49-F238E27FC236}">
                    <a16:creationId xmlns:a16="http://schemas.microsoft.com/office/drawing/2014/main" id="{620E5EAF-993C-48B1-AD77-B2C540ACB5DB}"/>
                  </a:ext>
                </a:extLst>
              </p:cNvPr>
              <p:cNvGrpSpPr/>
              <p:nvPr/>
            </p:nvGrpSpPr>
            <p:grpSpPr>
              <a:xfrm>
                <a:off x="733636" y="4134582"/>
                <a:ext cx="433047" cy="433047"/>
                <a:chOff x="-3071007" y="306730"/>
                <a:chExt cx="717209" cy="717209"/>
              </a:xfrm>
            </p:grpSpPr>
            <p:sp>
              <p:nvSpPr>
                <p:cNvPr id="18" name="Oval 17">
                  <a:extLst>
                    <a:ext uri="{FF2B5EF4-FFF2-40B4-BE49-F238E27FC236}">
                      <a16:creationId xmlns:a16="http://schemas.microsoft.com/office/drawing/2014/main" id="{A8B39307-1E7F-4AFD-B65B-81F537078AFE}"/>
                    </a:ext>
                  </a:extLst>
                </p:cNvPr>
                <p:cNvSpPr/>
                <p:nvPr/>
              </p:nvSpPr>
              <p:spPr bwMode="auto">
                <a:xfrm>
                  <a:off x="-3071007" y="306730"/>
                  <a:ext cx="717209" cy="717209"/>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2700" err="1">
                    <a:gradFill>
                      <a:gsLst>
                        <a:gs pos="0">
                          <a:srgbClr val="FFFFFF"/>
                        </a:gs>
                        <a:gs pos="100000">
                          <a:srgbClr val="FFFFFF"/>
                        </a:gs>
                      </a:gsLst>
                      <a:lin ang="5400000" scaled="0"/>
                    </a:gra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B5E4F101-5CE4-44BA-BAB9-C159FF40B33F}"/>
                    </a:ext>
                  </a:extLst>
                </p:cNvPr>
                <p:cNvGrpSpPr/>
                <p:nvPr/>
              </p:nvGrpSpPr>
              <p:grpSpPr>
                <a:xfrm>
                  <a:off x="-2896133" y="459169"/>
                  <a:ext cx="367456" cy="412328"/>
                  <a:chOff x="-2892567" y="449263"/>
                  <a:chExt cx="367456" cy="412328"/>
                </a:xfrm>
              </p:grpSpPr>
              <p:sp>
                <p:nvSpPr>
                  <p:cNvPr id="20" name="Graphic 18">
                    <a:extLst>
                      <a:ext uri="{FF2B5EF4-FFF2-40B4-BE49-F238E27FC236}">
                        <a16:creationId xmlns:a16="http://schemas.microsoft.com/office/drawing/2014/main" id="{DB450C6C-2013-4E65-84B6-114146482168}"/>
                      </a:ext>
                    </a:extLst>
                  </p:cNvPr>
                  <p:cNvSpPr/>
                  <p:nvPr/>
                </p:nvSpPr>
                <p:spPr>
                  <a:xfrm>
                    <a:off x="-2805537" y="449263"/>
                    <a:ext cx="193395" cy="193395"/>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2F2F2F"/>
                  </a:solidFill>
                  <a:ln w="9525" cap="flat">
                    <a:noFill/>
                    <a:prstDash val="solid"/>
                    <a:miter/>
                  </a:ln>
                </p:spPr>
                <p:txBody>
                  <a:bodyPr rtlCol="0" anchor="ctr"/>
                  <a:lstStyle/>
                  <a:p>
                    <a:endParaRPr lang="en-US" sz="2100"/>
                  </a:p>
                </p:txBody>
              </p:sp>
              <p:sp>
                <p:nvSpPr>
                  <p:cNvPr id="21" name="Graphic 18">
                    <a:extLst>
                      <a:ext uri="{FF2B5EF4-FFF2-40B4-BE49-F238E27FC236}">
                        <a16:creationId xmlns:a16="http://schemas.microsoft.com/office/drawing/2014/main" id="{AB5A375E-4FBB-4E08-8A19-5B1B30D77C39}"/>
                      </a:ext>
                    </a:extLst>
                  </p:cNvPr>
                  <p:cNvSpPr/>
                  <p:nvPr/>
                </p:nvSpPr>
                <p:spPr>
                  <a:xfrm>
                    <a:off x="-2892567" y="677864"/>
                    <a:ext cx="367456" cy="183727"/>
                  </a:xfrm>
                  <a:custGeom>
                    <a:avLst/>
                    <a:gdLst>
                      <a:gd name="connsiteX0" fmla="*/ 0 w 457200"/>
                      <a:gd name="connsiteY0" fmla="*/ 228584 h 228600"/>
                      <a:gd name="connsiteX1" fmla="*/ 228600 w 457200"/>
                      <a:gd name="connsiteY1" fmla="*/ -16 h 228600"/>
                      <a:gd name="connsiteX2" fmla="*/ 457200 w 457200"/>
                      <a:gd name="connsiteY2" fmla="*/ 228584 h 228600"/>
                    </a:gdLst>
                    <a:ahLst/>
                    <a:cxnLst>
                      <a:cxn ang="0">
                        <a:pos x="connsiteX0" y="connsiteY0"/>
                      </a:cxn>
                      <a:cxn ang="0">
                        <a:pos x="connsiteX1" y="connsiteY1"/>
                      </a:cxn>
                      <a:cxn ang="0">
                        <a:pos x="connsiteX2" y="connsiteY2"/>
                      </a:cxn>
                    </a:cxnLst>
                    <a:rect l="l" t="t" r="r" b="b"/>
                    <a:pathLst>
                      <a:path w="457200" h="228600">
                        <a:moveTo>
                          <a:pt x="0" y="228584"/>
                        </a:moveTo>
                        <a:cubicBezTo>
                          <a:pt x="0" y="102332"/>
                          <a:pt x="102348" y="-16"/>
                          <a:pt x="228600" y="-16"/>
                        </a:cubicBezTo>
                        <a:cubicBezTo>
                          <a:pt x="354852" y="-16"/>
                          <a:pt x="457200" y="102332"/>
                          <a:pt x="457200" y="228584"/>
                        </a:cubicBezTo>
                        <a:close/>
                      </a:path>
                    </a:pathLst>
                  </a:custGeom>
                  <a:solidFill>
                    <a:srgbClr val="2F2F2F"/>
                  </a:solidFill>
                  <a:ln w="9525" cap="flat">
                    <a:noFill/>
                    <a:prstDash val="solid"/>
                    <a:miter/>
                  </a:ln>
                </p:spPr>
                <p:txBody>
                  <a:bodyPr rtlCol="0" anchor="ctr"/>
                  <a:lstStyle/>
                  <a:p>
                    <a:endParaRPr lang="en-US" sz="2100"/>
                  </a:p>
                </p:txBody>
              </p:sp>
            </p:grpSp>
          </p:grpSp>
        </p:grpSp>
        <p:sp>
          <p:nvSpPr>
            <p:cNvPr id="12" name="TextBox 11">
              <a:extLst>
                <a:ext uri="{FF2B5EF4-FFF2-40B4-BE49-F238E27FC236}">
                  <a16:creationId xmlns:a16="http://schemas.microsoft.com/office/drawing/2014/main" id="{CA6FE444-84F5-4AD8-BDB2-EEC19016A9D4}"/>
                </a:ext>
              </a:extLst>
            </p:cNvPr>
            <p:cNvSpPr txBox="1"/>
            <p:nvPr/>
          </p:nvSpPr>
          <p:spPr>
            <a:xfrm>
              <a:off x="927431" y="5207076"/>
              <a:ext cx="2128286" cy="749655"/>
            </a:xfrm>
            <a:prstGeom prst="rect">
              <a:avLst/>
            </a:prstGeom>
            <a:noFill/>
          </p:spPr>
          <p:txBody>
            <a:bodyPr wrap="square" lIns="0" tIns="0" rIns="0" bIns="0" rtlCol="0">
              <a:noAutofit/>
            </a:bodyPr>
            <a:lstStyle/>
            <a:p>
              <a:r>
                <a:rPr lang="en-GB" sz="1500" dirty="0">
                  <a:solidFill>
                    <a:schemeClr val="bg1"/>
                  </a:solidFill>
                  <a:latin typeface="Segoe UI" panose="020B0502040204020203" pitchFamily="34" charset="0"/>
                  <a:cs typeface="Segoe UI" panose="020B0502040204020203" pitchFamily="34" charset="0"/>
                </a:rPr>
                <a:t>We have not deployed anything in Azure and want a start-to-finish plan based on best practices.</a:t>
              </a:r>
            </a:p>
          </p:txBody>
        </p:sp>
        <p:pic>
          <p:nvPicPr>
            <p:cNvPr id="13" name="Picture 12" descr="Icon&#10;&#10;Description automatically generated">
              <a:extLst>
                <a:ext uri="{FF2B5EF4-FFF2-40B4-BE49-F238E27FC236}">
                  <a16:creationId xmlns:a16="http://schemas.microsoft.com/office/drawing/2014/main" id="{274A3BDF-82A0-4ADE-93CE-66FE4713E9ED}"/>
                </a:ext>
              </a:extLst>
            </p:cNvPr>
            <p:cNvPicPr>
              <a:picLocks noChangeAspect="1"/>
            </p:cNvPicPr>
            <p:nvPr/>
          </p:nvPicPr>
          <p:blipFill rotWithShape="1">
            <a:blip r:embed="rId3"/>
            <a:srcRect l="36835" t="24317" r="35052" b="57202"/>
            <a:stretch/>
          </p:blipFill>
          <p:spPr>
            <a:xfrm>
              <a:off x="882320" y="4726697"/>
              <a:ext cx="365640" cy="317186"/>
            </a:xfrm>
            <a:prstGeom prst="rect">
              <a:avLst/>
            </a:prstGeom>
          </p:spPr>
        </p:pic>
        <p:pic>
          <p:nvPicPr>
            <p:cNvPr id="14" name="Picture 13" descr="Icon&#10;&#10;Description automatically generated">
              <a:extLst>
                <a:ext uri="{FF2B5EF4-FFF2-40B4-BE49-F238E27FC236}">
                  <a16:creationId xmlns:a16="http://schemas.microsoft.com/office/drawing/2014/main" id="{09C4899C-7168-45E6-B03C-B1B21722528D}"/>
                </a:ext>
              </a:extLst>
            </p:cNvPr>
            <p:cNvPicPr>
              <a:picLocks noChangeAspect="1"/>
            </p:cNvPicPr>
            <p:nvPr/>
          </p:nvPicPr>
          <p:blipFill rotWithShape="1">
            <a:blip r:embed="rId3"/>
            <a:srcRect l="36835" t="24317" r="35052" b="57202"/>
            <a:stretch/>
          </p:blipFill>
          <p:spPr>
            <a:xfrm rot="10800000">
              <a:off x="3512884" y="6086279"/>
              <a:ext cx="265132" cy="229997"/>
            </a:xfrm>
            <a:prstGeom prst="rect">
              <a:avLst/>
            </a:prstGeom>
          </p:spPr>
        </p:pic>
      </p:grpSp>
    </p:spTree>
    <p:extLst>
      <p:ext uri="{BB962C8B-B14F-4D97-AF65-F5344CB8AC3E}">
        <p14:creationId xmlns:p14="http://schemas.microsoft.com/office/powerpoint/2010/main" val="275236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6CD96-5325-4D3F-A8EA-58AB7E5DA0EE}"/>
              </a:ext>
            </a:extLst>
          </p:cNvPr>
          <p:cNvSpPr>
            <a:spLocks noGrp="1"/>
          </p:cNvSpPr>
          <p:nvPr>
            <p:ph type="title"/>
          </p:nvPr>
        </p:nvSpPr>
        <p:spPr>
          <a:xfrm>
            <a:off x="278497" y="599709"/>
            <a:ext cx="8479852" cy="615553"/>
          </a:xfrm>
        </p:spPr>
        <p:txBody>
          <a:bodyPr/>
          <a:lstStyle/>
          <a:p>
            <a:r>
              <a:rPr lang="en-US" sz="2700" dirty="0">
                <a:solidFill>
                  <a:schemeClr val="tx2"/>
                </a:solidFill>
              </a:rPr>
              <a:t>Azure</a:t>
            </a:r>
            <a:r>
              <a:rPr lang="en-US" sz="2700" dirty="0"/>
              <a:t> landing zone accelerators</a:t>
            </a:r>
            <a:br>
              <a:rPr lang="en-US" dirty="0"/>
            </a:br>
            <a:r>
              <a:rPr lang="en-US" sz="2100" dirty="0">
                <a:solidFill>
                  <a:schemeClr val="tx2"/>
                </a:solidFill>
                <a:latin typeface="Segoe UI Semilight" panose="020B0402040204020203" pitchFamily="34" charset="0"/>
                <a:cs typeface="Segoe UI Semilight" panose="020B0402040204020203" pitchFamily="34" charset="0"/>
              </a:rPr>
              <a:t>Fastest path to deployment </a:t>
            </a:r>
          </a:p>
        </p:txBody>
      </p:sp>
      <p:sp>
        <p:nvSpPr>
          <p:cNvPr id="33" name="Rectangle 32">
            <a:extLst>
              <a:ext uri="{FF2B5EF4-FFF2-40B4-BE49-F238E27FC236}">
                <a16:creationId xmlns:a16="http://schemas.microsoft.com/office/drawing/2014/main" id="{0E6A4305-9286-422A-AF4A-97DC720ADD43}"/>
              </a:ext>
              <a:ext uri="{C183D7F6-B498-43B3-948B-1728B52AA6E4}">
                <adec:decorative xmlns:adec="http://schemas.microsoft.com/office/drawing/2017/decorative" val="1"/>
              </a:ext>
            </a:extLst>
          </p:cNvPr>
          <p:cNvSpPr/>
          <p:nvPr/>
        </p:nvSpPr>
        <p:spPr bwMode="auto">
          <a:xfrm>
            <a:off x="2530079" y="1651397"/>
            <a:ext cx="2057400" cy="24003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BA0482A4-DC11-49EC-A036-8F0AA4262D46}"/>
              </a:ext>
              <a:ext uri="{C183D7F6-B498-43B3-948B-1728B52AA6E4}">
                <adec:decorative xmlns:adec="http://schemas.microsoft.com/office/drawing/2017/decorative" val="1"/>
              </a:ext>
            </a:extLst>
          </p:cNvPr>
          <p:cNvSpPr/>
          <p:nvPr/>
        </p:nvSpPr>
        <p:spPr bwMode="auto">
          <a:xfrm>
            <a:off x="4739879" y="1651397"/>
            <a:ext cx="2057400" cy="24003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9829315A-E047-490D-851C-47EE7C8986FC}"/>
              </a:ext>
              <a:ext uri="{C183D7F6-B498-43B3-948B-1728B52AA6E4}">
                <adec:decorative xmlns:adec="http://schemas.microsoft.com/office/drawing/2017/decorative" val="1"/>
              </a:ext>
            </a:extLst>
          </p:cNvPr>
          <p:cNvSpPr/>
          <p:nvPr/>
        </p:nvSpPr>
        <p:spPr bwMode="auto">
          <a:xfrm>
            <a:off x="6949679" y="1651397"/>
            <a:ext cx="2057400" cy="24003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477B0328-86DF-41C1-B4C8-E035D5BE626C}"/>
              </a:ext>
              <a:ext uri="{C183D7F6-B498-43B3-948B-1728B52AA6E4}">
                <adec:decorative xmlns:adec="http://schemas.microsoft.com/office/drawing/2017/decorative" val="1"/>
              </a:ext>
            </a:extLst>
          </p:cNvPr>
          <p:cNvSpPr/>
          <p:nvPr/>
        </p:nvSpPr>
        <p:spPr bwMode="auto">
          <a:xfrm>
            <a:off x="335345" y="1651397"/>
            <a:ext cx="2057400" cy="24003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grpSp>
        <p:nvGrpSpPr>
          <p:cNvPr id="38" name="Group 37">
            <a:extLst>
              <a:ext uri="{FF2B5EF4-FFF2-40B4-BE49-F238E27FC236}">
                <a16:creationId xmlns:a16="http://schemas.microsoft.com/office/drawing/2014/main" id="{0134183C-14F2-406C-A91C-4D7E2CDAF0DC}"/>
              </a:ext>
              <a:ext uri="{C183D7F6-B498-43B3-948B-1728B52AA6E4}">
                <adec:decorative xmlns:adec="http://schemas.microsoft.com/office/drawing/2017/decorative" val="1"/>
              </a:ext>
            </a:extLst>
          </p:cNvPr>
          <p:cNvGrpSpPr/>
          <p:nvPr/>
        </p:nvGrpSpPr>
        <p:grpSpPr>
          <a:xfrm>
            <a:off x="320279" y="1651397"/>
            <a:ext cx="2057400" cy="2400300"/>
            <a:chOff x="427038" y="2201863"/>
            <a:chExt cx="2743200" cy="3200400"/>
          </a:xfrm>
        </p:grpSpPr>
        <p:sp>
          <p:nvSpPr>
            <p:cNvPr id="36" name="Freeform: Shape 35">
              <a:extLst>
                <a:ext uri="{FF2B5EF4-FFF2-40B4-BE49-F238E27FC236}">
                  <a16:creationId xmlns:a16="http://schemas.microsoft.com/office/drawing/2014/main" id="{71A0C398-89C2-417D-9F0E-D709F4B52A54}"/>
                </a:ext>
              </a:extLst>
            </p:cNvPr>
            <p:cNvSpPr/>
            <p:nvPr/>
          </p:nvSpPr>
          <p:spPr bwMode="auto">
            <a:xfrm rot="10800000">
              <a:off x="2627453" y="4859478"/>
              <a:ext cx="542785" cy="542785"/>
            </a:xfrm>
            <a:custGeom>
              <a:avLst/>
              <a:gdLst>
                <a:gd name="connsiteX0" fmla="*/ 0 w 1550608"/>
                <a:gd name="connsiteY0" fmla="*/ 0 h 1550608"/>
                <a:gd name="connsiteX1" fmla="*/ 1550608 w 1550608"/>
                <a:gd name="connsiteY1" fmla="*/ 0 h 1550608"/>
                <a:gd name="connsiteX2" fmla="*/ 1550608 w 1550608"/>
                <a:gd name="connsiteY2" fmla="*/ 3037 h 1550608"/>
                <a:gd name="connsiteX3" fmla="*/ 3037 w 1550608"/>
                <a:gd name="connsiteY3" fmla="*/ 1550608 h 1550608"/>
                <a:gd name="connsiteX4" fmla="*/ 0 w 1550608"/>
                <a:gd name="connsiteY4" fmla="*/ 1550608 h 1550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608" h="1550608">
                  <a:moveTo>
                    <a:pt x="0" y="0"/>
                  </a:moveTo>
                  <a:lnTo>
                    <a:pt x="1550608" y="0"/>
                  </a:lnTo>
                  <a:lnTo>
                    <a:pt x="1550608" y="3037"/>
                  </a:lnTo>
                  <a:lnTo>
                    <a:pt x="3037" y="1550608"/>
                  </a:lnTo>
                  <a:lnTo>
                    <a:pt x="0" y="1550608"/>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37" name="Freeform: Shape 36">
              <a:extLst>
                <a:ext uri="{FF2B5EF4-FFF2-40B4-BE49-F238E27FC236}">
                  <a16:creationId xmlns:a16="http://schemas.microsoft.com/office/drawing/2014/main" id="{693213F2-369E-48BF-AD9C-43DA4ECE9AE5}"/>
                </a:ext>
              </a:extLst>
            </p:cNvPr>
            <p:cNvSpPr/>
            <p:nvPr/>
          </p:nvSpPr>
          <p:spPr bwMode="auto">
            <a:xfrm>
              <a:off x="427038" y="2201863"/>
              <a:ext cx="542785" cy="542785"/>
            </a:xfrm>
            <a:custGeom>
              <a:avLst/>
              <a:gdLst>
                <a:gd name="connsiteX0" fmla="*/ 0 w 1550608"/>
                <a:gd name="connsiteY0" fmla="*/ 0 h 1550608"/>
                <a:gd name="connsiteX1" fmla="*/ 1550608 w 1550608"/>
                <a:gd name="connsiteY1" fmla="*/ 0 h 1550608"/>
                <a:gd name="connsiteX2" fmla="*/ 1550608 w 1550608"/>
                <a:gd name="connsiteY2" fmla="*/ 3037 h 1550608"/>
                <a:gd name="connsiteX3" fmla="*/ 3037 w 1550608"/>
                <a:gd name="connsiteY3" fmla="*/ 1550608 h 1550608"/>
                <a:gd name="connsiteX4" fmla="*/ 0 w 1550608"/>
                <a:gd name="connsiteY4" fmla="*/ 1550608 h 1550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608" h="1550608">
                  <a:moveTo>
                    <a:pt x="0" y="0"/>
                  </a:moveTo>
                  <a:lnTo>
                    <a:pt x="1550608" y="0"/>
                  </a:lnTo>
                  <a:lnTo>
                    <a:pt x="1550608" y="3037"/>
                  </a:lnTo>
                  <a:lnTo>
                    <a:pt x="3037" y="1550608"/>
                  </a:lnTo>
                  <a:lnTo>
                    <a:pt x="0" y="155060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9" name="Group 38">
            <a:extLst>
              <a:ext uri="{FF2B5EF4-FFF2-40B4-BE49-F238E27FC236}">
                <a16:creationId xmlns:a16="http://schemas.microsoft.com/office/drawing/2014/main" id="{5DE5D295-F830-4D69-A0BF-C6CD41F587C9}"/>
              </a:ext>
              <a:ext uri="{C183D7F6-B498-43B3-948B-1728B52AA6E4}">
                <adec:decorative xmlns:adec="http://schemas.microsoft.com/office/drawing/2017/decorative" val="1"/>
              </a:ext>
            </a:extLst>
          </p:cNvPr>
          <p:cNvGrpSpPr/>
          <p:nvPr/>
        </p:nvGrpSpPr>
        <p:grpSpPr>
          <a:xfrm>
            <a:off x="2530079" y="1651397"/>
            <a:ext cx="2057400" cy="2400300"/>
            <a:chOff x="427038" y="2201863"/>
            <a:chExt cx="2743200" cy="3200400"/>
          </a:xfrm>
        </p:grpSpPr>
        <p:sp>
          <p:nvSpPr>
            <p:cNvPr id="40" name="Freeform: Shape 39">
              <a:extLst>
                <a:ext uri="{FF2B5EF4-FFF2-40B4-BE49-F238E27FC236}">
                  <a16:creationId xmlns:a16="http://schemas.microsoft.com/office/drawing/2014/main" id="{2D8C5345-3240-45C1-A083-914D03032635}"/>
                </a:ext>
              </a:extLst>
            </p:cNvPr>
            <p:cNvSpPr/>
            <p:nvPr/>
          </p:nvSpPr>
          <p:spPr bwMode="auto">
            <a:xfrm rot="10800000">
              <a:off x="2627453" y="4859478"/>
              <a:ext cx="542785" cy="542785"/>
            </a:xfrm>
            <a:custGeom>
              <a:avLst/>
              <a:gdLst>
                <a:gd name="connsiteX0" fmla="*/ 0 w 1550608"/>
                <a:gd name="connsiteY0" fmla="*/ 0 h 1550608"/>
                <a:gd name="connsiteX1" fmla="*/ 1550608 w 1550608"/>
                <a:gd name="connsiteY1" fmla="*/ 0 h 1550608"/>
                <a:gd name="connsiteX2" fmla="*/ 1550608 w 1550608"/>
                <a:gd name="connsiteY2" fmla="*/ 3037 h 1550608"/>
                <a:gd name="connsiteX3" fmla="*/ 3037 w 1550608"/>
                <a:gd name="connsiteY3" fmla="*/ 1550608 h 1550608"/>
                <a:gd name="connsiteX4" fmla="*/ 0 w 1550608"/>
                <a:gd name="connsiteY4" fmla="*/ 1550608 h 1550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608" h="1550608">
                  <a:moveTo>
                    <a:pt x="0" y="0"/>
                  </a:moveTo>
                  <a:lnTo>
                    <a:pt x="1550608" y="0"/>
                  </a:lnTo>
                  <a:lnTo>
                    <a:pt x="1550608" y="3037"/>
                  </a:lnTo>
                  <a:lnTo>
                    <a:pt x="3037" y="1550608"/>
                  </a:lnTo>
                  <a:lnTo>
                    <a:pt x="0" y="1550608"/>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41" name="Freeform: Shape 40">
              <a:extLst>
                <a:ext uri="{FF2B5EF4-FFF2-40B4-BE49-F238E27FC236}">
                  <a16:creationId xmlns:a16="http://schemas.microsoft.com/office/drawing/2014/main" id="{4E4DE7B1-0B8B-48CF-9AD9-C73EEEDA26A3}"/>
                </a:ext>
              </a:extLst>
            </p:cNvPr>
            <p:cNvSpPr/>
            <p:nvPr/>
          </p:nvSpPr>
          <p:spPr bwMode="auto">
            <a:xfrm>
              <a:off x="427038" y="2201863"/>
              <a:ext cx="542785" cy="542785"/>
            </a:xfrm>
            <a:custGeom>
              <a:avLst/>
              <a:gdLst>
                <a:gd name="connsiteX0" fmla="*/ 0 w 1550608"/>
                <a:gd name="connsiteY0" fmla="*/ 0 h 1550608"/>
                <a:gd name="connsiteX1" fmla="*/ 1550608 w 1550608"/>
                <a:gd name="connsiteY1" fmla="*/ 0 h 1550608"/>
                <a:gd name="connsiteX2" fmla="*/ 1550608 w 1550608"/>
                <a:gd name="connsiteY2" fmla="*/ 3037 h 1550608"/>
                <a:gd name="connsiteX3" fmla="*/ 3037 w 1550608"/>
                <a:gd name="connsiteY3" fmla="*/ 1550608 h 1550608"/>
                <a:gd name="connsiteX4" fmla="*/ 0 w 1550608"/>
                <a:gd name="connsiteY4" fmla="*/ 1550608 h 1550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608" h="1550608">
                  <a:moveTo>
                    <a:pt x="0" y="0"/>
                  </a:moveTo>
                  <a:lnTo>
                    <a:pt x="1550608" y="0"/>
                  </a:lnTo>
                  <a:lnTo>
                    <a:pt x="1550608" y="3037"/>
                  </a:lnTo>
                  <a:lnTo>
                    <a:pt x="3037" y="1550608"/>
                  </a:lnTo>
                  <a:lnTo>
                    <a:pt x="0" y="155060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2" name="Group 41">
            <a:extLst>
              <a:ext uri="{FF2B5EF4-FFF2-40B4-BE49-F238E27FC236}">
                <a16:creationId xmlns:a16="http://schemas.microsoft.com/office/drawing/2014/main" id="{B10050CE-4B22-4E7F-8302-940B85703D74}"/>
              </a:ext>
              <a:ext uri="{C183D7F6-B498-43B3-948B-1728B52AA6E4}">
                <adec:decorative xmlns:adec="http://schemas.microsoft.com/office/drawing/2017/decorative" val="1"/>
              </a:ext>
            </a:extLst>
          </p:cNvPr>
          <p:cNvGrpSpPr/>
          <p:nvPr/>
        </p:nvGrpSpPr>
        <p:grpSpPr>
          <a:xfrm>
            <a:off x="4739879" y="1651397"/>
            <a:ext cx="2057400" cy="2400300"/>
            <a:chOff x="427038" y="2201863"/>
            <a:chExt cx="2743200" cy="3200400"/>
          </a:xfrm>
        </p:grpSpPr>
        <p:sp>
          <p:nvSpPr>
            <p:cNvPr id="43" name="Freeform: Shape 42">
              <a:extLst>
                <a:ext uri="{FF2B5EF4-FFF2-40B4-BE49-F238E27FC236}">
                  <a16:creationId xmlns:a16="http://schemas.microsoft.com/office/drawing/2014/main" id="{08C02738-1636-4461-812A-BBB568F932D6}"/>
                </a:ext>
              </a:extLst>
            </p:cNvPr>
            <p:cNvSpPr/>
            <p:nvPr/>
          </p:nvSpPr>
          <p:spPr bwMode="auto">
            <a:xfrm rot="10800000">
              <a:off x="2627453" y="4859478"/>
              <a:ext cx="542785" cy="542785"/>
            </a:xfrm>
            <a:custGeom>
              <a:avLst/>
              <a:gdLst>
                <a:gd name="connsiteX0" fmla="*/ 0 w 1550608"/>
                <a:gd name="connsiteY0" fmla="*/ 0 h 1550608"/>
                <a:gd name="connsiteX1" fmla="*/ 1550608 w 1550608"/>
                <a:gd name="connsiteY1" fmla="*/ 0 h 1550608"/>
                <a:gd name="connsiteX2" fmla="*/ 1550608 w 1550608"/>
                <a:gd name="connsiteY2" fmla="*/ 3037 h 1550608"/>
                <a:gd name="connsiteX3" fmla="*/ 3037 w 1550608"/>
                <a:gd name="connsiteY3" fmla="*/ 1550608 h 1550608"/>
                <a:gd name="connsiteX4" fmla="*/ 0 w 1550608"/>
                <a:gd name="connsiteY4" fmla="*/ 1550608 h 1550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608" h="1550608">
                  <a:moveTo>
                    <a:pt x="0" y="0"/>
                  </a:moveTo>
                  <a:lnTo>
                    <a:pt x="1550608" y="0"/>
                  </a:lnTo>
                  <a:lnTo>
                    <a:pt x="1550608" y="3037"/>
                  </a:lnTo>
                  <a:lnTo>
                    <a:pt x="3037" y="1550608"/>
                  </a:lnTo>
                  <a:lnTo>
                    <a:pt x="0" y="1550608"/>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44" name="Freeform: Shape 43">
              <a:extLst>
                <a:ext uri="{FF2B5EF4-FFF2-40B4-BE49-F238E27FC236}">
                  <a16:creationId xmlns:a16="http://schemas.microsoft.com/office/drawing/2014/main" id="{E2AC2CE1-9697-45DB-B729-3DCEB9D4921C}"/>
                </a:ext>
              </a:extLst>
            </p:cNvPr>
            <p:cNvSpPr/>
            <p:nvPr/>
          </p:nvSpPr>
          <p:spPr bwMode="auto">
            <a:xfrm>
              <a:off x="427038" y="2201863"/>
              <a:ext cx="542785" cy="542785"/>
            </a:xfrm>
            <a:custGeom>
              <a:avLst/>
              <a:gdLst>
                <a:gd name="connsiteX0" fmla="*/ 0 w 1550608"/>
                <a:gd name="connsiteY0" fmla="*/ 0 h 1550608"/>
                <a:gd name="connsiteX1" fmla="*/ 1550608 w 1550608"/>
                <a:gd name="connsiteY1" fmla="*/ 0 h 1550608"/>
                <a:gd name="connsiteX2" fmla="*/ 1550608 w 1550608"/>
                <a:gd name="connsiteY2" fmla="*/ 3037 h 1550608"/>
                <a:gd name="connsiteX3" fmla="*/ 3037 w 1550608"/>
                <a:gd name="connsiteY3" fmla="*/ 1550608 h 1550608"/>
                <a:gd name="connsiteX4" fmla="*/ 0 w 1550608"/>
                <a:gd name="connsiteY4" fmla="*/ 1550608 h 1550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608" h="1550608">
                  <a:moveTo>
                    <a:pt x="0" y="0"/>
                  </a:moveTo>
                  <a:lnTo>
                    <a:pt x="1550608" y="0"/>
                  </a:lnTo>
                  <a:lnTo>
                    <a:pt x="1550608" y="3037"/>
                  </a:lnTo>
                  <a:lnTo>
                    <a:pt x="3037" y="1550608"/>
                  </a:lnTo>
                  <a:lnTo>
                    <a:pt x="0" y="155060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 name="Group 44">
            <a:extLst>
              <a:ext uri="{FF2B5EF4-FFF2-40B4-BE49-F238E27FC236}">
                <a16:creationId xmlns:a16="http://schemas.microsoft.com/office/drawing/2014/main" id="{67759B96-1E49-4CED-B81A-CB530725D4FD}"/>
              </a:ext>
              <a:ext uri="{C183D7F6-B498-43B3-948B-1728B52AA6E4}">
                <adec:decorative xmlns:adec="http://schemas.microsoft.com/office/drawing/2017/decorative" val="1"/>
              </a:ext>
            </a:extLst>
          </p:cNvPr>
          <p:cNvGrpSpPr/>
          <p:nvPr/>
        </p:nvGrpSpPr>
        <p:grpSpPr>
          <a:xfrm>
            <a:off x="6949679" y="1651397"/>
            <a:ext cx="2057400" cy="2400300"/>
            <a:chOff x="427038" y="2201863"/>
            <a:chExt cx="2743200" cy="3200400"/>
          </a:xfrm>
        </p:grpSpPr>
        <p:sp>
          <p:nvSpPr>
            <p:cNvPr id="46" name="Freeform: Shape 45">
              <a:extLst>
                <a:ext uri="{FF2B5EF4-FFF2-40B4-BE49-F238E27FC236}">
                  <a16:creationId xmlns:a16="http://schemas.microsoft.com/office/drawing/2014/main" id="{8EF5B35F-3CA1-442A-8A48-1BA9EED8E033}"/>
                </a:ext>
              </a:extLst>
            </p:cNvPr>
            <p:cNvSpPr/>
            <p:nvPr/>
          </p:nvSpPr>
          <p:spPr bwMode="auto">
            <a:xfrm rot="10800000">
              <a:off x="2627453" y="4859478"/>
              <a:ext cx="542785" cy="542785"/>
            </a:xfrm>
            <a:custGeom>
              <a:avLst/>
              <a:gdLst>
                <a:gd name="connsiteX0" fmla="*/ 0 w 1550608"/>
                <a:gd name="connsiteY0" fmla="*/ 0 h 1550608"/>
                <a:gd name="connsiteX1" fmla="*/ 1550608 w 1550608"/>
                <a:gd name="connsiteY1" fmla="*/ 0 h 1550608"/>
                <a:gd name="connsiteX2" fmla="*/ 1550608 w 1550608"/>
                <a:gd name="connsiteY2" fmla="*/ 3037 h 1550608"/>
                <a:gd name="connsiteX3" fmla="*/ 3037 w 1550608"/>
                <a:gd name="connsiteY3" fmla="*/ 1550608 h 1550608"/>
                <a:gd name="connsiteX4" fmla="*/ 0 w 1550608"/>
                <a:gd name="connsiteY4" fmla="*/ 1550608 h 1550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608" h="1550608">
                  <a:moveTo>
                    <a:pt x="0" y="0"/>
                  </a:moveTo>
                  <a:lnTo>
                    <a:pt x="1550608" y="0"/>
                  </a:lnTo>
                  <a:lnTo>
                    <a:pt x="1550608" y="3037"/>
                  </a:lnTo>
                  <a:lnTo>
                    <a:pt x="3037" y="1550608"/>
                  </a:lnTo>
                  <a:lnTo>
                    <a:pt x="0" y="1550608"/>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47" name="Freeform: Shape 46">
              <a:extLst>
                <a:ext uri="{FF2B5EF4-FFF2-40B4-BE49-F238E27FC236}">
                  <a16:creationId xmlns:a16="http://schemas.microsoft.com/office/drawing/2014/main" id="{AB8461D8-BD0F-432E-999F-DCE3A27D82BC}"/>
                </a:ext>
              </a:extLst>
            </p:cNvPr>
            <p:cNvSpPr/>
            <p:nvPr/>
          </p:nvSpPr>
          <p:spPr bwMode="auto">
            <a:xfrm>
              <a:off x="427038" y="2201863"/>
              <a:ext cx="542785" cy="542785"/>
            </a:xfrm>
            <a:custGeom>
              <a:avLst/>
              <a:gdLst>
                <a:gd name="connsiteX0" fmla="*/ 0 w 1550608"/>
                <a:gd name="connsiteY0" fmla="*/ 0 h 1550608"/>
                <a:gd name="connsiteX1" fmla="*/ 1550608 w 1550608"/>
                <a:gd name="connsiteY1" fmla="*/ 0 h 1550608"/>
                <a:gd name="connsiteX2" fmla="*/ 1550608 w 1550608"/>
                <a:gd name="connsiteY2" fmla="*/ 3037 h 1550608"/>
                <a:gd name="connsiteX3" fmla="*/ 3037 w 1550608"/>
                <a:gd name="connsiteY3" fmla="*/ 1550608 h 1550608"/>
                <a:gd name="connsiteX4" fmla="*/ 0 w 1550608"/>
                <a:gd name="connsiteY4" fmla="*/ 1550608 h 1550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608" h="1550608">
                  <a:moveTo>
                    <a:pt x="0" y="0"/>
                  </a:moveTo>
                  <a:lnTo>
                    <a:pt x="1550608" y="0"/>
                  </a:lnTo>
                  <a:lnTo>
                    <a:pt x="1550608" y="3037"/>
                  </a:lnTo>
                  <a:lnTo>
                    <a:pt x="3037" y="1550608"/>
                  </a:lnTo>
                  <a:lnTo>
                    <a:pt x="0" y="155060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grpSp>
      <p:sp>
        <p:nvSpPr>
          <p:cNvPr id="8" name="TextBox 7">
            <a:extLst>
              <a:ext uri="{FF2B5EF4-FFF2-40B4-BE49-F238E27FC236}">
                <a16:creationId xmlns:a16="http://schemas.microsoft.com/office/drawing/2014/main" id="{265B8335-AF21-4E43-9136-BA9BDD158546}"/>
              </a:ext>
            </a:extLst>
          </p:cNvPr>
          <p:cNvSpPr txBox="1"/>
          <p:nvPr/>
        </p:nvSpPr>
        <p:spPr>
          <a:xfrm>
            <a:off x="416689" y="2109381"/>
            <a:ext cx="1894712" cy="461665"/>
          </a:xfrm>
          <a:prstGeom prst="rect">
            <a:avLst/>
          </a:prstGeom>
          <a:noFill/>
          <a:ln w="38100">
            <a:noFill/>
          </a:ln>
        </p:spPr>
        <p:style>
          <a:lnRef idx="2">
            <a:schemeClr val="accent4"/>
          </a:lnRef>
          <a:fillRef idx="1">
            <a:schemeClr val="lt1"/>
          </a:fillRef>
          <a:effectRef idx="0">
            <a:schemeClr val="accent4"/>
          </a:effectRef>
          <a:fontRef idx="minor">
            <a:schemeClr val="dk1"/>
          </a:fontRef>
        </p:style>
        <p:txBody>
          <a:bodyPr wrap="square">
            <a:spAutoFit/>
          </a:bodyPr>
          <a:lstStyle/>
          <a:p>
            <a:pPr algn="ctr">
              <a:spcAft>
                <a:spcPts val="450"/>
              </a:spcAft>
            </a:pPr>
            <a:r>
              <a:rPr lang="en-GB" sz="1200" dirty="0">
                <a:solidFill>
                  <a:schemeClr val="tx1"/>
                </a:solidFill>
              </a:rPr>
              <a:t>Microsoft Azure portal implementation experience</a:t>
            </a:r>
          </a:p>
        </p:txBody>
      </p:sp>
      <p:sp>
        <p:nvSpPr>
          <p:cNvPr id="9" name="TextBox 8">
            <a:extLst>
              <a:ext uri="{FF2B5EF4-FFF2-40B4-BE49-F238E27FC236}">
                <a16:creationId xmlns:a16="http://schemas.microsoft.com/office/drawing/2014/main" id="{548E862D-DA52-4246-AF37-0395106525EC}"/>
              </a:ext>
            </a:extLst>
          </p:cNvPr>
          <p:cNvSpPr txBox="1"/>
          <p:nvPr/>
        </p:nvSpPr>
        <p:spPr>
          <a:xfrm>
            <a:off x="2626489" y="2109381"/>
            <a:ext cx="1960990" cy="461665"/>
          </a:xfrm>
          <a:prstGeom prst="rect">
            <a:avLst/>
          </a:prstGeom>
          <a:noFill/>
          <a:ln w="38100">
            <a:noFill/>
          </a:ln>
        </p:spPr>
        <p:style>
          <a:lnRef idx="2">
            <a:schemeClr val="accent4"/>
          </a:lnRef>
          <a:fillRef idx="1">
            <a:schemeClr val="lt1"/>
          </a:fillRef>
          <a:effectRef idx="0">
            <a:schemeClr val="accent4"/>
          </a:effectRef>
          <a:fontRef idx="minor">
            <a:schemeClr val="dk1"/>
          </a:fontRef>
        </p:style>
        <p:txBody>
          <a:bodyPr wrap="square">
            <a:spAutoFit/>
          </a:bodyPr>
          <a:lstStyle/>
          <a:p>
            <a:pPr algn="ctr">
              <a:spcAft>
                <a:spcPts val="450"/>
              </a:spcAft>
            </a:pPr>
            <a:r>
              <a:rPr lang="en-GB" sz="1200" dirty="0">
                <a:solidFill>
                  <a:schemeClr val="tx1"/>
                </a:solidFill>
              </a:rPr>
              <a:t>Based on Azure landing zone conceptual architecture</a:t>
            </a:r>
          </a:p>
        </p:txBody>
      </p:sp>
      <p:sp>
        <p:nvSpPr>
          <p:cNvPr id="11" name="TextBox 10">
            <a:extLst>
              <a:ext uri="{FF2B5EF4-FFF2-40B4-BE49-F238E27FC236}">
                <a16:creationId xmlns:a16="http://schemas.microsoft.com/office/drawing/2014/main" id="{D8947E19-55B1-45FA-BD28-04E963462B70}"/>
              </a:ext>
            </a:extLst>
          </p:cNvPr>
          <p:cNvSpPr txBox="1"/>
          <p:nvPr/>
        </p:nvSpPr>
        <p:spPr>
          <a:xfrm>
            <a:off x="4836289" y="2109381"/>
            <a:ext cx="1861158" cy="646331"/>
          </a:xfrm>
          <a:prstGeom prst="rect">
            <a:avLst/>
          </a:prstGeom>
          <a:noFill/>
          <a:ln w="38100">
            <a:noFill/>
          </a:ln>
        </p:spPr>
        <p:style>
          <a:lnRef idx="2">
            <a:schemeClr val="accent4"/>
          </a:lnRef>
          <a:fillRef idx="1">
            <a:schemeClr val="lt1"/>
          </a:fillRef>
          <a:effectRef idx="0">
            <a:schemeClr val="accent4"/>
          </a:effectRef>
          <a:fontRef idx="minor">
            <a:schemeClr val="dk1"/>
          </a:fontRef>
        </p:style>
        <p:txBody>
          <a:bodyPr wrap="square">
            <a:spAutoFit/>
          </a:bodyPr>
          <a:lstStyle/>
          <a:p>
            <a:pPr algn="ctr">
              <a:spcAft>
                <a:spcPts val="450"/>
              </a:spcAft>
            </a:pPr>
            <a:r>
              <a:rPr lang="en-GB" sz="1200" dirty="0">
                <a:solidFill>
                  <a:schemeClr val="tx1"/>
                </a:solidFill>
              </a:rPr>
              <a:t>Quickly implement scaled-out governance and security</a:t>
            </a:r>
          </a:p>
        </p:txBody>
      </p:sp>
      <p:sp>
        <p:nvSpPr>
          <p:cNvPr id="10" name="TextBox 9">
            <a:extLst>
              <a:ext uri="{FF2B5EF4-FFF2-40B4-BE49-F238E27FC236}">
                <a16:creationId xmlns:a16="http://schemas.microsoft.com/office/drawing/2014/main" id="{CA8AAC59-1534-4D8D-9C3D-E8273E90CEF7}"/>
              </a:ext>
            </a:extLst>
          </p:cNvPr>
          <p:cNvSpPr txBox="1"/>
          <p:nvPr/>
        </p:nvSpPr>
        <p:spPr>
          <a:xfrm>
            <a:off x="7046088" y="2109381"/>
            <a:ext cx="1712260" cy="1015663"/>
          </a:xfrm>
          <a:prstGeom prst="rect">
            <a:avLst/>
          </a:prstGeom>
          <a:noFill/>
          <a:ln w="38100">
            <a:noFill/>
          </a:ln>
        </p:spPr>
        <p:style>
          <a:lnRef idx="2">
            <a:schemeClr val="accent4"/>
          </a:lnRef>
          <a:fillRef idx="1">
            <a:schemeClr val="lt1"/>
          </a:fillRef>
          <a:effectRef idx="0">
            <a:schemeClr val="accent4"/>
          </a:effectRef>
          <a:fontRef idx="minor">
            <a:schemeClr val="dk1"/>
          </a:fontRef>
        </p:style>
        <p:txBody>
          <a:bodyPr wrap="square">
            <a:spAutoFit/>
          </a:bodyPr>
          <a:lstStyle/>
          <a:p>
            <a:pPr algn="ctr">
              <a:spcAft>
                <a:spcPts val="450"/>
              </a:spcAft>
            </a:pPr>
            <a:r>
              <a:rPr lang="en-GB" sz="1200" dirty="0">
                <a:solidFill>
                  <a:schemeClr val="tx1"/>
                </a:solidFill>
              </a:rPr>
              <a:t>Deploy tested, </a:t>
            </a:r>
            <a:br>
              <a:rPr lang="en-GB" sz="1200" dirty="0">
                <a:solidFill>
                  <a:schemeClr val="tx1"/>
                </a:solidFill>
              </a:rPr>
            </a:br>
            <a:r>
              <a:rPr lang="en-GB" sz="1200" dirty="0">
                <a:solidFill>
                  <a:schemeClr val="tx1"/>
                </a:solidFill>
              </a:rPr>
              <a:t>best-practice configurations for </a:t>
            </a:r>
            <a:br>
              <a:rPr lang="en-GB" sz="1200" dirty="0">
                <a:solidFill>
                  <a:schemeClr val="tx1"/>
                </a:solidFill>
              </a:rPr>
            </a:br>
            <a:r>
              <a:rPr lang="en-GB" sz="1200" dirty="0">
                <a:solidFill>
                  <a:schemeClr val="tx1"/>
                </a:solidFill>
              </a:rPr>
              <a:t>key governance policies, processes, and tools</a:t>
            </a:r>
            <a:endParaRPr lang="en-GB" sz="12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30294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23" presetClass="entr" presetSubtype="272" fill="hold" nodeType="after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p:cTn id="13" dur="500" fill="hold"/>
                                        <p:tgtEl>
                                          <p:spTgt spid="38"/>
                                        </p:tgtEl>
                                        <p:attrNameLst>
                                          <p:attrName>ppt_w</p:attrName>
                                        </p:attrNameLst>
                                      </p:cBhvr>
                                      <p:tavLst>
                                        <p:tav tm="0">
                                          <p:val>
                                            <p:strVal val="2/3*#ppt_w"/>
                                          </p:val>
                                        </p:tav>
                                        <p:tav tm="100000">
                                          <p:val>
                                            <p:strVal val="#ppt_w"/>
                                          </p:val>
                                        </p:tav>
                                      </p:tavLst>
                                    </p:anim>
                                    <p:anim calcmode="lin" valueType="num">
                                      <p:cBhvr>
                                        <p:cTn id="14" dur="500" fill="hold"/>
                                        <p:tgtEl>
                                          <p:spTgt spid="38"/>
                                        </p:tgtEl>
                                        <p:attrNameLst>
                                          <p:attrName>ppt_h</p:attrName>
                                        </p:attrNameLst>
                                      </p:cBhvr>
                                      <p:tavLst>
                                        <p:tav tm="0">
                                          <p:val>
                                            <p:strVal val="2/3*#ppt_h"/>
                                          </p:val>
                                        </p:tav>
                                        <p:tav tm="100000">
                                          <p:val>
                                            <p:strVal val="#ppt_h"/>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500"/>
                            </p:stCondLst>
                            <p:childTnLst>
                              <p:par>
                                <p:cTn id="20" presetID="53" presetClass="entr" presetSubtype="16" fill="hold" grpId="0" nodeType="afterEffect">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cBhvr>
                                        <p:cTn id="22" dur="500" fill="hold"/>
                                        <p:tgtEl>
                                          <p:spTgt spid="33"/>
                                        </p:tgtEl>
                                        <p:attrNameLst>
                                          <p:attrName>ppt_w</p:attrName>
                                        </p:attrNameLst>
                                      </p:cBhvr>
                                      <p:tavLst>
                                        <p:tav tm="0">
                                          <p:val>
                                            <p:fltVal val="0"/>
                                          </p:val>
                                        </p:tav>
                                        <p:tav tm="100000">
                                          <p:val>
                                            <p:strVal val="#ppt_w"/>
                                          </p:val>
                                        </p:tav>
                                      </p:tavLst>
                                    </p:anim>
                                    <p:anim calcmode="lin" valueType="num">
                                      <p:cBhvr>
                                        <p:cTn id="23" dur="500" fill="hold"/>
                                        <p:tgtEl>
                                          <p:spTgt spid="33"/>
                                        </p:tgtEl>
                                        <p:attrNameLst>
                                          <p:attrName>ppt_h</p:attrName>
                                        </p:attrNameLst>
                                      </p:cBhvr>
                                      <p:tavLst>
                                        <p:tav tm="0">
                                          <p:val>
                                            <p:fltVal val="0"/>
                                          </p:val>
                                        </p:tav>
                                        <p:tav tm="100000">
                                          <p:val>
                                            <p:strVal val="#ppt_h"/>
                                          </p:val>
                                        </p:tav>
                                      </p:tavLst>
                                    </p:anim>
                                    <p:animEffect transition="in" filter="fade">
                                      <p:cBhvr>
                                        <p:cTn id="24" dur="500"/>
                                        <p:tgtEl>
                                          <p:spTgt spid="33"/>
                                        </p:tgtEl>
                                      </p:cBhvr>
                                    </p:animEffect>
                                  </p:childTnLst>
                                </p:cTn>
                              </p:par>
                            </p:childTnLst>
                          </p:cTn>
                        </p:par>
                        <p:par>
                          <p:cTn id="25" fill="hold">
                            <p:stCondLst>
                              <p:cond delay="2000"/>
                            </p:stCondLst>
                            <p:childTnLst>
                              <p:par>
                                <p:cTn id="26" presetID="23" presetClass="entr" presetSubtype="272" fill="hold" nodeType="afterEffect">
                                  <p:stCondLst>
                                    <p:cond delay="0"/>
                                  </p:stCondLst>
                                  <p:childTnLst>
                                    <p:set>
                                      <p:cBhvr>
                                        <p:cTn id="27" dur="1" fill="hold">
                                          <p:stCondLst>
                                            <p:cond delay="0"/>
                                          </p:stCondLst>
                                        </p:cTn>
                                        <p:tgtEl>
                                          <p:spTgt spid="39"/>
                                        </p:tgtEl>
                                        <p:attrNameLst>
                                          <p:attrName>style.visibility</p:attrName>
                                        </p:attrNameLst>
                                      </p:cBhvr>
                                      <p:to>
                                        <p:strVal val="visible"/>
                                      </p:to>
                                    </p:set>
                                    <p:anim calcmode="lin" valueType="num">
                                      <p:cBhvr>
                                        <p:cTn id="28" dur="500" fill="hold"/>
                                        <p:tgtEl>
                                          <p:spTgt spid="39"/>
                                        </p:tgtEl>
                                        <p:attrNameLst>
                                          <p:attrName>ppt_w</p:attrName>
                                        </p:attrNameLst>
                                      </p:cBhvr>
                                      <p:tavLst>
                                        <p:tav tm="0">
                                          <p:val>
                                            <p:strVal val="2/3*#ppt_w"/>
                                          </p:val>
                                        </p:tav>
                                        <p:tav tm="100000">
                                          <p:val>
                                            <p:strVal val="#ppt_w"/>
                                          </p:val>
                                        </p:tav>
                                      </p:tavLst>
                                    </p:anim>
                                    <p:anim calcmode="lin" valueType="num">
                                      <p:cBhvr>
                                        <p:cTn id="29" dur="500" fill="hold"/>
                                        <p:tgtEl>
                                          <p:spTgt spid="39"/>
                                        </p:tgtEl>
                                        <p:attrNameLst>
                                          <p:attrName>ppt_h</p:attrName>
                                        </p:attrNameLst>
                                      </p:cBhvr>
                                      <p:tavLst>
                                        <p:tav tm="0">
                                          <p:val>
                                            <p:strVal val="2/3*#ppt_h"/>
                                          </p:val>
                                        </p:tav>
                                        <p:tav tm="100000">
                                          <p:val>
                                            <p:strVal val="#ppt_h"/>
                                          </p:val>
                                        </p:tav>
                                      </p:tavLst>
                                    </p:anim>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par>
                          <p:cTn id="34" fill="hold">
                            <p:stCondLst>
                              <p:cond delay="3000"/>
                            </p:stCondLst>
                            <p:childTnLst>
                              <p:par>
                                <p:cTn id="35" presetID="53" presetClass="entr" presetSubtype="16" fill="hold" grpId="0" nodeType="afterEffect">
                                  <p:stCondLst>
                                    <p:cond delay="0"/>
                                  </p:stCondLst>
                                  <p:childTnLst>
                                    <p:set>
                                      <p:cBhvr>
                                        <p:cTn id="36" dur="1" fill="hold">
                                          <p:stCondLst>
                                            <p:cond delay="0"/>
                                          </p:stCondLst>
                                        </p:cTn>
                                        <p:tgtEl>
                                          <p:spTgt spid="34"/>
                                        </p:tgtEl>
                                        <p:attrNameLst>
                                          <p:attrName>style.visibility</p:attrName>
                                        </p:attrNameLst>
                                      </p:cBhvr>
                                      <p:to>
                                        <p:strVal val="visible"/>
                                      </p:to>
                                    </p:set>
                                    <p:anim calcmode="lin" valueType="num">
                                      <p:cBhvr>
                                        <p:cTn id="37" dur="500" fill="hold"/>
                                        <p:tgtEl>
                                          <p:spTgt spid="34"/>
                                        </p:tgtEl>
                                        <p:attrNameLst>
                                          <p:attrName>ppt_w</p:attrName>
                                        </p:attrNameLst>
                                      </p:cBhvr>
                                      <p:tavLst>
                                        <p:tav tm="0">
                                          <p:val>
                                            <p:fltVal val="0"/>
                                          </p:val>
                                        </p:tav>
                                        <p:tav tm="100000">
                                          <p:val>
                                            <p:strVal val="#ppt_w"/>
                                          </p:val>
                                        </p:tav>
                                      </p:tavLst>
                                    </p:anim>
                                    <p:anim calcmode="lin" valueType="num">
                                      <p:cBhvr>
                                        <p:cTn id="38" dur="500" fill="hold"/>
                                        <p:tgtEl>
                                          <p:spTgt spid="34"/>
                                        </p:tgtEl>
                                        <p:attrNameLst>
                                          <p:attrName>ppt_h</p:attrName>
                                        </p:attrNameLst>
                                      </p:cBhvr>
                                      <p:tavLst>
                                        <p:tav tm="0">
                                          <p:val>
                                            <p:fltVal val="0"/>
                                          </p:val>
                                        </p:tav>
                                        <p:tav tm="100000">
                                          <p:val>
                                            <p:strVal val="#ppt_h"/>
                                          </p:val>
                                        </p:tav>
                                      </p:tavLst>
                                    </p:anim>
                                    <p:animEffect transition="in" filter="fade">
                                      <p:cBhvr>
                                        <p:cTn id="39" dur="500"/>
                                        <p:tgtEl>
                                          <p:spTgt spid="34"/>
                                        </p:tgtEl>
                                      </p:cBhvr>
                                    </p:animEffect>
                                  </p:childTnLst>
                                </p:cTn>
                              </p:par>
                            </p:childTnLst>
                          </p:cTn>
                        </p:par>
                        <p:par>
                          <p:cTn id="40" fill="hold">
                            <p:stCondLst>
                              <p:cond delay="3500"/>
                            </p:stCondLst>
                            <p:childTnLst>
                              <p:par>
                                <p:cTn id="41" presetID="23" presetClass="entr" presetSubtype="272" fill="hold" nodeType="afterEffect">
                                  <p:stCondLst>
                                    <p:cond delay="0"/>
                                  </p:stCondLst>
                                  <p:childTnLst>
                                    <p:set>
                                      <p:cBhvr>
                                        <p:cTn id="42" dur="1" fill="hold">
                                          <p:stCondLst>
                                            <p:cond delay="0"/>
                                          </p:stCondLst>
                                        </p:cTn>
                                        <p:tgtEl>
                                          <p:spTgt spid="42"/>
                                        </p:tgtEl>
                                        <p:attrNameLst>
                                          <p:attrName>style.visibility</p:attrName>
                                        </p:attrNameLst>
                                      </p:cBhvr>
                                      <p:to>
                                        <p:strVal val="visible"/>
                                      </p:to>
                                    </p:set>
                                    <p:anim calcmode="lin" valueType="num">
                                      <p:cBhvr>
                                        <p:cTn id="43" dur="500" fill="hold"/>
                                        <p:tgtEl>
                                          <p:spTgt spid="42"/>
                                        </p:tgtEl>
                                        <p:attrNameLst>
                                          <p:attrName>ppt_w</p:attrName>
                                        </p:attrNameLst>
                                      </p:cBhvr>
                                      <p:tavLst>
                                        <p:tav tm="0">
                                          <p:val>
                                            <p:strVal val="2/3*#ppt_w"/>
                                          </p:val>
                                        </p:tav>
                                        <p:tav tm="100000">
                                          <p:val>
                                            <p:strVal val="#ppt_w"/>
                                          </p:val>
                                        </p:tav>
                                      </p:tavLst>
                                    </p:anim>
                                    <p:anim calcmode="lin" valueType="num">
                                      <p:cBhvr>
                                        <p:cTn id="44" dur="500" fill="hold"/>
                                        <p:tgtEl>
                                          <p:spTgt spid="42"/>
                                        </p:tgtEl>
                                        <p:attrNameLst>
                                          <p:attrName>ppt_h</p:attrName>
                                        </p:attrNameLst>
                                      </p:cBhvr>
                                      <p:tavLst>
                                        <p:tav tm="0">
                                          <p:val>
                                            <p:strVal val="2/3*#ppt_h"/>
                                          </p:val>
                                        </p:tav>
                                        <p:tav tm="100000">
                                          <p:val>
                                            <p:strVal val="#ppt_h"/>
                                          </p:val>
                                        </p:tav>
                                      </p:tavLst>
                                    </p:anim>
                                  </p:childTnLst>
                                </p:cTn>
                              </p:par>
                            </p:childTnLst>
                          </p:cTn>
                        </p:par>
                        <p:par>
                          <p:cTn id="45" fill="hold">
                            <p:stCondLst>
                              <p:cond delay="4000"/>
                            </p:stCondLst>
                            <p:childTnLst>
                              <p:par>
                                <p:cTn id="46" presetID="10" presetClass="entr" presetSubtype="0" fill="hold" grpId="0" nodeType="after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childTnLst>
                          </p:cTn>
                        </p:par>
                        <p:par>
                          <p:cTn id="49" fill="hold">
                            <p:stCondLst>
                              <p:cond delay="4500"/>
                            </p:stCondLst>
                            <p:childTnLst>
                              <p:par>
                                <p:cTn id="50" presetID="53" presetClass="entr" presetSubtype="16" fill="hold" grpId="0" nodeType="afterEffect">
                                  <p:stCondLst>
                                    <p:cond delay="0"/>
                                  </p:stCondLst>
                                  <p:childTnLst>
                                    <p:set>
                                      <p:cBhvr>
                                        <p:cTn id="51" dur="1" fill="hold">
                                          <p:stCondLst>
                                            <p:cond delay="0"/>
                                          </p:stCondLst>
                                        </p:cTn>
                                        <p:tgtEl>
                                          <p:spTgt spid="35"/>
                                        </p:tgtEl>
                                        <p:attrNameLst>
                                          <p:attrName>style.visibility</p:attrName>
                                        </p:attrNameLst>
                                      </p:cBhvr>
                                      <p:to>
                                        <p:strVal val="visible"/>
                                      </p:to>
                                    </p:set>
                                    <p:anim calcmode="lin" valueType="num">
                                      <p:cBhvr>
                                        <p:cTn id="52" dur="500" fill="hold"/>
                                        <p:tgtEl>
                                          <p:spTgt spid="35"/>
                                        </p:tgtEl>
                                        <p:attrNameLst>
                                          <p:attrName>ppt_w</p:attrName>
                                        </p:attrNameLst>
                                      </p:cBhvr>
                                      <p:tavLst>
                                        <p:tav tm="0">
                                          <p:val>
                                            <p:fltVal val="0"/>
                                          </p:val>
                                        </p:tav>
                                        <p:tav tm="100000">
                                          <p:val>
                                            <p:strVal val="#ppt_w"/>
                                          </p:val>
                                        </p:tav>
                                      </p:tavLst>
                                    </p:anim>
                                    <p:anim calcmode="lin" valueType="num">
                                      <p:cBhvr>
                                        <p:cTn id="53" dur="500" fill="hold"/>
                                        <p:tgtEl>
                                          <p:spTgt spid="35"/>
                                        </p:tgtEl>
                                        <p:attrNameLst>
                                          <p:attrName>ppt_h</p:attrName>
                                        </p:attrNameLst>
                                      </p:cBhvr>
                                      <p:tavLst>
                                        <p:tav tm="0">
                                          <p:val>
                                            <p:fltVal val="0"/>
                                          </p:val>
                                        </p:tav>
                                        <p:tav tm="100000">
                                          <p:val>
                                            <p:strVal val="#ppt_h"/>
                                          </p:val>
                                        </p:tav>
                                      </p:tavLst>
                                    </p:anim>
                                    <p:animEffect transition="in" filter="fade">
                                      <p:cBhvr>
                                        <p:cTn id="54" dur="500"/>
                                        <p:tgtEl>
                                          <p:spTgt spid="35"/>
                                        </p:tgtEl>
                                      </p:cBhvr>
                                    </p:animEffect>
                                  </p:childTnLst>
                                </p:cTn>
                              </p:par>
                            </p:childTnLst>
                          </p:cTn>
                        </p:par>
                        <p:par>
                          <p:cTn id="55" fill="hold">
                            <p:stCondLst>
                              <p:cond delay="5000"/>
                            </p:stCondLst>
                            <p:childTnLst>
                              <p:par>
                                <p:cTn id="56" presetID="23" presetClass="entr" presetSubtype="272" fill="hold" nodeType="afterEffect">
                                  <p:stCondLst>
                                    <p:cond delay="0"/>
                                  </p:stCondLst>
                                  <p:childTnLst>
                                    <p:set>
                                      <p:cBhvr>
                                        <p:cTn id="57" dur="1" fill="hold">
                                          <p:stCondLst>
                                            <p:cond delay="0"/>
                                          </p:stCondLst>
                                        </p:cTn>
                                        <p:tgtEl>
                                          <p:spTgt spid="45"/>
                                        </p:tgtEl>
                                        <p:attrNameLst>
                                          <p:attrName>style.visibility</p:attrName>
                                        </p:attrNameLst>
                                      </p:cBhvr>
                                      <p:to>
                                        <p:strVal val="visible"/>
                                      </p:to>
                                    </p:set>
                                    <p:anim calcmode="lin" valueType="num">
                                      <p:cBhvr>
                                        <p:cTn id="58" dur="500" fill="hold"/>
                                        <p:tgtEl>
                                          <p:spTgt spid="45"/>
                                        </p:tgtEl>
                                        <p:attrNameLst>
                                          <p:attrName>ppt_w</p:attrName>
                                        </p:attrNameLst>
                                      </p:cBhvr>
                                      <p:tavLst>
                                        <p:tav tm="0">
                                          <p:val>
                                            <p:strVal val="2/3*#ppt_w"/>
                                          </p:val>
                                        </p:tav>
                                        <p:tav tm="100000">
                                          <p:val>
                                            <p:strVal val="#ppt_w"/>
                                          </p:val>
                                        </p:tav>
                                      </p:tavLst>
                                    </p:anim>
                                    <p:anim calcmode="lin" valueType="num">
                                      <p:cBhvr>
                                        <p:cTn id="59" dur="500" fill="hold"/>
                                        <p:tgtEl>
                                          <p:spTgt spid="45"/>
                                        </p:tgtEl>
                                        <p:attrNameLst>
                                          <p:attrName>ppt_h</p:attrName>
                                        </p:attrNameLst>
                                      </p:cBhvr>
                                      <p:tavLst>
                                        <p:tav tm="0">
                                          <p:val>
                                            <p:strVal val="2/3*#ppt_h"/>
                                          </p:val>
                                        </p:tav>
                                        <p:tav tm="100000">
                                          <p:val>
                                            <p:strVal val="#ppt_h"/>
                                          </p:val>
                                        </p:tav>
                                      </p:tavLst>
                                    </p:anim>
                                  </p:childTnLst>
                                </p:cTn>
                              </p:par>
                            </p:childTnLst>
                          </p:cTn>
                        </p:par>
                        <p:par>
                          <p:cTn id="60" fill="hold">
                            <p:stCondLst>
                              <p:cond delay="5500"/>
                            </p:stCondLst>
                            <p:childTnLst>
                              <p:par>
                                <p:cTn id="61" presetID="10" presetClass="entr" presetSubtype="0" fill="hold" grpId="0" nodeType="after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5" grpId="0" animBg="1"/>
      <p:bldP spid="8" grpId="0"/>
      <p:bldP spid="9" grpId="0"/>
      <p:bldP spid="11"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6B5FA2D-A63B-8E81-C29A-18812B2C41FF}"/>
              </a:ext>
            </a:extLst>
          </p:cNvPr>
          <p:cNvSpPr>
            <a:spLocks noGrp="1"/>
          </p:cNvSpPr>
          <p:nvPr>
            <p:ph type="title"/>
          </p:nvPr>
        </p:nvSpPr>
        <p:spPr>
          <a:xfrm>
            <a:off x="304800" y="285750"/>
            <a:ext cx="8229600" cy="857250"/>
          </a:xfrm>
        </p:spPr>
        <p:txBody>
          <a:bodyPr/>
          <a:lstStyle/>
          <a:p>
            <a:r>
              <a:rPr lang="nb-NO" dirty="0"/>
              <a:t>ALZ Bicep Repository</a:t>
            </a:r>
            <a:endParaRPr lang="en-US" dirty="0"/>
          </a:p>
        </p:txBody>
      </p:sp>
      <p:pic>
        <p:nvPicPr>
          <p:cNvPr id="2" name="Picture 1" descr="A green creature with long ears and pointy ears">
            <a:extLst>
              <a:ext uri="{FF2B5EF4-FFF2-40B4-BE49-F238E27FC236}">
                <a16:creationId xmlns:a16="http://schemas.microsoft.com/office/drawing/2014/main" id="{5C7C3FE5-B3A4-3966-28EA-F87880FFBF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1143000"/>
            <a:ext cx="2971800" cy="3566160"/>
          </a:xfrm>
          <a:prstGeom prst="rect">
            <a:avLst/>
          </a:prstGeom>
        </p:spPr>
      </p:pic>
    </p:spTree>
    <p:extLst>
      <p:ext uri="{BB962C8B-B14F-4D97-AF65-F5344CB8AC3E}">
        <p14:creationId xmlns:p14="http://schemas.microsoft.com/office/powerpoint/2010/main" val="25968354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ABEC71-EBF2-4765-90E9-A22C19743243}"/>
              </a:ext>
            </a:extLst>
          </p:cNvPr>
          <p:cNvSpPr>
            <a:spLocks noGrp="1"/>
          </p:cNvSpPr>
          <p:nvPr>
            <p:ph type="title"/>
          </p:nvPr>
        </p:nvSpPr>
        <p:spPr>
          <a:xfrm>
            <a:off x="332074" y="175214"/>
            <a:ext cx="8479852" cy="615553"/>
          </a:xfrm>
        </p:spPr>
        <p:txBody>
          <a:bodyPr/>
          <a:lstStyle/>
          <a:p>
            <a:r>
              <a:rPr lang="en-US" sz="2700" dirty="0">
                <a:solidFill>
                  <a:srgbClr val="0078D3"/>
                </a:solidFill>
              </a:rPr>
              <a:t>Azure landing zones</a:t>
            </a:r>
            <a:br>
              <a:rPr lang="en-US" dirty="0">
                <a:solidFill>
                  <a:srgbClr val="0078D3"/>
                </a:solidFill>
              </a:rPr>
            </a:br>
            <a:r>
              <a:rPr lang="en-US" sz="2100" dirty="0">
                <a:latin typeface="Segoe UI Semilight" panose="020B0402040204020203" pitchFamily="34" charset="0"/>
                <a:cs typeface="Segoe UI Semilight" panose="020B0402040204020203" pitchFamily="34" charset="0"/>
              </a:rPr>
              <a:t>Design areas</a:t>
            </a:r>
          </a:p>
        </p:txBody>
      </p:sp>
      <p:sp>
        <p:nvSpPr>
          <p:cNvPr id="12" name="Rectangle 11">
            <a:extLst>
              <a:ext uri="{FF2B5EF4-FFF2-40B4-BE49-F238E27FC236}">
                <a16:creationId xmlns:a16="http://schemas.microsoft.com/office/drawing/2014/main" id="{4540F6FB-AEA7-4F7B-8E95-6B0F8F5B3D9C}"/>
              </a:ext>
              <a:ext uri="{C183D7F6-B498-43B3-948B-1728B52AA6E4}">
                <adec:decorative xmlns:adec="http://schemas.microsoft.com/office/drawing/2017/decorative" val="1"/>
              </a:ext>
            </a:extLst>
          </p:cNvPr>
          <p:cNvSpPr/>
          <p:nvPr/>
        </p:nvSpPr>
        <p:spPr bwMode="auto">
          <a:xfrm>
            <a:off x="457200" y="895350"/>
            <a:ext cx="3984781" cy="36902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9" name="TextBox 148">
            <a:extLst>
              <a:ext uri="{FF2B5EF4-FFF2-40B4-BE49-F238E27FC236}">
                <a16:creationId xmlns:a16="http://schemas.microsoft.com/office/drawing/2014/main" id="{1B518969-64E8-48BD-88F1-BCCBF7051614}"/>
              </a:ext>
            </a:extLst>
          </p:cNvPr>
          <p:cNvSpPr txBox="1"/>
          <p:nvPr/>
        </p:nvSpPr>
        <p:spPr>
          <a:xfrm>
            <a:off x="2469154" y="2557105"/>
            <a:ext cx="1963102" cy="429348"/>
          </a:xfrm>
          <a:prstGeom prst="rect">
            <a:avLst/>
          </a:prstGeom>
          <a:noFill/>
        </p:spPr>
        <p:txBody>
          <a:bodyPr wrap="none" lIns="137160" tIns="109728" rIns="137160" bIns="109728" rtlCol="0">
            <a:spAutoFit/>
          </a:bodyPr>
          <a:lstStyle/>
          <a:p>
            <a:pPr algn="r" defTabSz="685800">
              <a:lnSpc>
                <a:spcPct val="90000"/>
              </a:lnSpc>
              <a:spcAft>
                <a:spcPts val="450"/>
              </a:spcAft>
              <a:defRPr/>
            </a:pPr>
            <a:r>
              <a:rPr lang="en-US" sz="1500" spc="225" dirty="0">
                <a:solidFill>
                  <a:srgbClr val="FFFFFF"/>
                </a:solidFill>
                <a:latin typeface="Segoe UI Semibold"/>
              </a:rPr>
              <a:t>ENVIRONMENT</a:t>
            </a:r>
          </a:p>
        </p:txBody>
      </p:sp>
      <p:sp>
        <p:nvSpPr>
          <p:cNvPr id="2" name="Freeform: Shape 1">
            <a:extLst>
              <a:ext uri="{FF2B5EF4-FFF2-40B4-BE49-F238E27FC236}">
                <a16:creationId xmlns:a16="http://schemas.microsoft.com/office/drawing/2014/main" id="{60F4DDD2-8FE3-4CFE-9793-FBFA47F21B52}"/>
              </a:ext>
            </a:extLst>
          </p:cNvPr>
          <p:cNvSpPr/>
          <p:nvPr/>
        </p:nvSpPr>
        <p:spPr>
          <a:xfrm>
            <a:off x="1535803" y="1001926"/>
            <a:ext cx="3226913" cy="68594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599844">
              <a:spcBef>
                <a:spcPct val="0"/>
              </a:spcBef>
              <a:spcAft>
                <a:spcPct val="35000"/>
              </a:spcAft>
              <a:defRPr/>
            </a:pPr>
            <a:r>
              <a:rPr lang="en-GB" sz="1200" dirty="0">
                <a:solidFill>
                  <a:srgbClr val="FFFFFF"/>
                </a:solidFill>
                <a:latin typeface="Segoe UI"/>
              </a:rPr>
              <a:t>Azure billing &amp; Active Directory tenant</a:t>
            </a:r>
            <a:endParaRPr lang="en-US" sz="1200" dirty="0">
              <a:solidFill>
                <a:srgbClr val="FFFFFF"/>
              </a:solidFill>
              <a:latin typeface="Segoe UI"/>
            </a:endParaRPr>
          </a:p>
        </p:txBody>
      </p:sp>
      <p:sp>
        <p:nvSpPr>
          <p:cNvPr id="3" name="Freeform: Shape 2">
            <a:extLst>
              <a:ext uri="{FF2B5EF4-FFF2-40B4-BE49-F238E27FC236}">
                <a16:creationId xmlns:a16="http://schemas.microsoft.com/office/drawing/2014/main" id="{84B78BCF-273D-40AA-BF52-910B6F463819}"/>
              </a:ext>
            </a:extLst>
          </p:cNvPr>
          <p:cNvSpPr/>
          <p:nvPr/>
        </p:nvSpPr>
        <p:spPr>
          <a:xfrm>
            <a:off x="1535801" y="1908612"/>
            <a:ext cx="2731514" cy="732953"/>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599844">
              <a:spcBef>
                <a:spcPct val="0"/>
              </a:spcBef>
              <a:spcAft>
                <a:spcPct val="35000"/>
              </a:spcAft>
              <a:defRPr/>
            </a:pPr>
            <a:r>
              <a:rPr lang="en-GB" sz="1200" dirty="0">
                <a:solidFill>
                  <a:srgbClr val="FFFFFF"/>
                </a:solidFill>
                <a:latin typeface="Segoe UI"/>
              </a:rPr>
              <a:t>Identity &amp; access management</a:t>
            </a:r>
            <a:endParaRPr lang="en-US" sz="1200" dirty="0">
              <a:solidFill>
                <a:srgbClr val="FFFFFF"/>
              </a:solidFill>
              <a:latin typeface="Segoe UI"/>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1535803" y="2862303"/>
            <a:ext cx="1958874" cy="68594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599844">
              <a:spcBef>
                <a:spcPct val="0"/>
              </a:spcBef>
              <a:spcAft>
                <a:spcPct val="35000"/>
              </a:spcAft>
              <a:defRPr/>
            </a:pPr>
            <a:r>
              <a:rPr lang="en-GB" sz="1200" dirty="0">
                <a:solidFill>
                  <a:srgbClr val="FFFFFF"/>
                </a:solidFill>
                <a:latin typeface="Segoe UI"/>
              </a:rPr>
              <a:t>Resource organization</a:t>
            </a:r>
            <a:endParaRPr lang="en-US" sz="1200" dirty="0">
              <a:solidFill>
                <a:srgbClr val="FFFFFF"/>
              </a:solidFill>
              <a:latin typeface="Segoe UI"/>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1535802" y="3768990"/>
            <a:ext cx="2866275" cy="68594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599844">
              <a:spcBef>
                <a:spcPct val="0"/>
              </a:spcBef>
              <a:spcAft>
                <a:spcPct val="35000"/>
              </a:spcAft>
              <a:defRPr/>
            </a:pPr>
            <a:r>
              <a:rPr lang="en-GB" sz="1200" dirty="0">
                <a:solidFill>
                  <a:srgbClr val="FFFFFF"/>
                </a:solidFill>
                <a:latin typeface="Segoe UI"/>
              </a:rPr>
              <a:t>Network topology &amp; connectivity</a:t>
            </a:r>
            <a:endParaRPr lang="en-US" sz="1200" dirty="0">
              <a:solidFill>
                <a:srgbClr val="FFFFFF"/>
              </a:solidFill>
              <a:latin typeface="Segoe UI"/>
            </a:endParaRPr>
          </a:p>
        </p:txBody>
      </p:sp>
      <p:sp>
        <p:nvSpPr>
          <p:cNvPr id="148" name="Rectangle 147">
            <a:extLst>
              <a:ext uri="{FF2B5EF4-FFF2-40B4-BE49-F238E27FC236}">
                <a16:creationId xmlns:a16="http://schemas.microsoft.com/office/drawing/2014/main" id="{50DD9164-D489-4189-A4A7-C5300F2A343E}"/>
              </a:ext>
              <a:ext uri="{C183D7F6-B498-43B3-948B-1728B52AA6E4}">
                <adec:decorative xmlns:adec="http://schemas.microsoft.com/office/drawing/2017/decorative" val="1"/>
              </a:ext>
            </a:extLst>
          </p:cNvPr>
          <p:cNvSpPr/>
          <p:nvPr/>
        </p:nvSpPr>
        <p:spPr bwMode="auto">
          <a:xfrm>
            <a:off x="4523252" y="895349"/>
            <a:ext cx="3984781" cy="36902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1" name="TextBox 150">
            <a:extLst>
              <a:ext uri="{FF2B5EF4-FFF2-40B4-BE49-F238E27FC236}">
                <a16:creationId xmlns:a16="http://schemas.microsoft.com/office/drawing/2014/main" id="{EDD80356-B245-401F-90C3-6215D3FE82B1}"/>
              </a:ext>
            </a:extLst>
          </p:cNvPr>
          <p:cNvSpPr txBox="1"/>
          <p:nvPr/>
        </p:nvSpPr>
        <p:spPr>
          <a:xfrm>
            <a:off x="4523252" y="2557105"/>
            <a:ext cx="1766959" cy="429348"/>
          </a:xfrm>
          <a:prstGeom prst="rect">
            <a:avLst/>
          </a:prstGeom>
          <a:noFill/>
        </p:spPr>
        <p:txBody>
          <a:bodyPr wrap="none" lIns="137160" tIns="109728" rIns="137160" bIns="109728" rtlCol="0">
            <a:spAutoFit/>
          </a:bodyPr>
          <a:lstStyle/>
          <a:p>
            <a:pPr defTabSz="685800">
              <a:lnSpc>
                <a:spcPct val="90000"/>
              </a:lnSpc>
              <a:spcAft>
                <a:spcPts val="450"/>
              </a:spcAft>
              <a:defRPr/>
            </a:pPr>
            <a:r>
              <a:rPr lang="en-US" sz="1500" spc="225" dirty="0">
                <a:solidFill>
                  <a:srgbClr val="FFFFFF"/>
                </a:solidFill>
                <a:latin typeface="Segoe UI Semibold"/>
              </a:rPr>
              <a:t>COMPLIANCE</a:t>
            </a:r>
          </a:p>
        </p:txBody>
      </p:sp>
      <p:sp>
        <p:nvSpPr>
          <p:cNvPr id="8" name="Freeform: Shape 7">
            <a:extLst>
              <a:ext uri="{FF2B5EF4-FFF2-40B4-BE49-F238E27FC236}">
                <a16:creationId xmlns:a16="http://schemas.microsoft.com/office/drawing/2014/main" id="{EA34E45A-4C4D-4569-BB34-22C3A2609E3B}"/>
              </a:ext>
            </a:extLst>
          </p:cNvPr>
          <p:cNvSpPr/>
          <p:nvPr/>
        </p:nvSpPr>
        <p:spPr>
          <a:xfrm>
            <a:off x="5623286" y="1001926"/>
            <a:ext cx="1844993" cy="68594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r" defTabSz="599844">
              <a:spcBef>
                <a:spcPct val="0"/>
              </a:spcBef>
              <a:spcAft>
                <a:spcPct val="35000"/>
              </a:spcAft>
              <a:defRPr/>
            </a:pPr>
            <a:r>
              <a:rPr lang="en-US" sz="1200" dirty="0">
                <a:solidFill>
                  <a:srgbClr val="FFFFFF"/>
                </a:solidFill>
                <a:latin typeface="Segoe UI"/>
              </a:rPr>
              <a:t>Security</a:t>
            </a:r>
          </a:p>
        </p:txBody>
      </p:sp>
      <p:sp>
        <p:nvSpPr>
          <p:cNvPr id="9" name="Freeform: Shape 8">
            <a:extLst>
              <a:ext uri="{FF2B5EF4-FFF2-40B4-BE49-F238E27FC236}">
                <a16:creationId xmlns:a16="http://schemas.microsoft.com/office/drawing/2014/main" id="{472784B5-0331-4E9C-AD12-DA844616C536}"/>
              </a:ext>
            </a:extLst>
          </p:cNvPr>
          <p:cNvSpPr/>
          <p:nvPr/>
        </p:nvSpPr>
        <p:spPr>
          <a:xfrm>
            <a:off x="5067704" y="1924281"/>
            <a:ext cx="2400575" cy="68594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r" defTabSz="599844">
              <a:spcBef>
                <a:spcPct val="0"/>
              </a:spcBef>
              <a:spcAft>
                <a:spcPct val="35000"/>
              </a:spcAft>
              <a:defRPr/>
            </a:pPr>
            <a:r>
              <a:rPr lang="en-GB" sz="1200" dirty="0">
                <a:solidFill>
                  <a:srgbClr val="FFFFFF"/>
                </a:solidFill>
                <a:latin typeface="Segoe UI"/>
              </a:rPr>
              <a:t>Governance</a:t>
            </a:r>
            <a:endParaRPr lang="en-US" sz="1200" dirty="0">
              <a:solidFill>
                <a:srgbClr val="FFFFFF"/>
              </a:solidFill>
              <a:latin typeface="Segoe UI"/>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5390690" y="2846635"/>
            <a:ext cx="2077589" cy="68594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r" defTabSz="599844">
              <a:spcBef>
                <a:spcPct val="0"/>
              </a:spcBef>
              <a:spcAft>
                <a:spcPct val="35000"/>
              </a:spcAft>
              <a:defRPr/>
            </a:pPr>
            <a:r>
              <a:rPr lang="en-GB" sz="1200" dirty="0">
                <a:solidFill>
                  <a:srgbClr val="FFFFFF"/>
                </a:solidFill>
                <a:latin typeface="Segoe UI"/>
              </a:rPr>
              <a:t>Management</a:t>
            </a:r>
            <a:endParaRPr lang="en-US" sz="1200" dirty="0">
              <a:solidFill>
                <a:srgbClr val="FFFFFF"/>
              </a:solidFill>
              <a:latin typeface="Segoe UI"/>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5285338" y="3836900"/>
            <a:ext cx="2184871" cy="517065"/>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r" defTabSz="599960">
              <a:spcBef>
                <a:spcPct val="0"/>
              </a:spcBef>
              <a:spcAft>
                <a:spcPct val="35000"/>
              </a:spcAft>
              <a:defRPr/>
            </a:pPr>
            <a:r>
              <a:rPr lang="en-GB" sz="1200" dirty="0">
                <a:solidFill>
                  <a:srgbClr val="FFFFFF"/>
                </a:solidFill>
                <a:latin typeface="Segoe UI"/>
              </a:rPr>
              <a:t>Platform automation &amp; DevOps</a:t>
            </a:r>
            <a:endParaRPr lang="en-US" sz="1200" dirty="0">
              <a:solidFill>
                <a:srgbClr val="FFFFFF"/>
              </a:solidFill>
              <a:latin typeface="Segoe UI"/>
            </a:endParaRPr>
          </a:p>
        </p:txBody>
      </p:sp>
      <p:grpSp>
        <p:nvGrpSpPr>
          <p:cNvPr id="14"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637900" y="3749222"/>
            <a:ext cx="725481" cy="725481"/>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defTabSz="685644">
                <a:defRPr/>
              </a:pPr>
              <a:endParaRPr lang="en-US" sz="1324">
                <a:solidFill>
                  <a:srgbClr val="FFFFFF"/>
                </a:solidFill>
                <a:latin typeface="Segoe UI"/>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defTabSz="685644">
                  <a:defRPr/>
                </a:pPr>
                <a:endParaRPr lang="en-US" sz="1324">
                  <a:solidFill>
                    <a:srgbClr val="FFFFFF"/>
                  </a:solidFill>
                  <a:latin typeface="Segoe UI"/>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defTabSz="685644">
                  <a:defRPr/>
                </a:pPr>
                <a:endParaRPr lang="en-US" sz="1324">
                  <a:solidFill>
                    <a:srgbClr val="FFFFFF"/>
                  </a:solidFill>
                  <a:latin typeface="Segoe UI"/>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defTabSz="685644">
                  <a:defRPr/>
                </a:pPr>
                <a:endParaRPr lang="en-US" sz="1324">
                  <a:solidFill>
                    <a:srgbClr val="FFFFFF"/>
                  </a:solidFill>
                  <a:latin typeface="Segoe UI"/>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defTabSz="685644">
                  <a:defRPr/>
                </a:pPr>
                <a:endParaRPr lang="en-US" sz="1324">
                  <a:solidFill>
                    <a:srgbClr val="FFFFFF"/>
                  </a:solidFill>
                  <a:latin typeface="Segoe UI"/>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defTabSz="685644">
                  <a:defRPr/>
                </a:pPr>
                <a:endParaRPr lang="en-US" sz="1324">
                  <a:solidFill>
                    <a:srgbClr val="FFFFFF"/>
                  </a:solidFill>
                  <a:latin typeface="Segoe UI"/>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defTabSz="685644">
                  <a:defRPr/>
                </a:pPr>
                <a:endParaRPr lang="en-US" sz="1324">
                  <a:solidFill>
                    <a:srgbClr val="FFFFFF"/>
                  </a:solidFill>
                  <a:latin typeface="Segoe UI"/>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defTabSz="685644">
                  <a:defRPr/>
                </a:pPr>
                <a:endParaRPr lang="en-US" sz="1324">
                  <a:solidFill>
                    <a:srgbClr val="FFFFFF"/>
                  </a:solidFill>
                  <a:latin typeface="Segoe UI"/>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defTabSz="685644">
                  <a:defRPr/>
                </a:pPr>
                <a:endParaRPr lang="en-US" sz="1324">
                  <a:solidFill>
                    <a:srgbClr val="FFFFFF"/>
                  </a:solidFill>
                  <a:latin typeface="Segoe UI"/>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defTabSz="685644">
                  <a:defRPr/>
                </a:pPr>
                <a:endParaRPr lang="en-US" sz="1324">
                  <a:solidFill>
                    <a:srgbClr val="FFFFFF"/>
                  </a:solidFill>
                  <a:latin typeface="Segoe UI"/>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defTabSz="685644">
                  <a:defRPr/>
                </a:pPr>
                <a:endParaRPr lang="en-US" sz="1324">
                  <a:solidFill>
                    <a:srgbClr val="FFFFFF"/>
                  </a:solidFill>
                  <a:latin typeface="Segoe UI"/>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defTabSz="685644">
                  <a:defRPr/>
                </a:pPr>
                <a:endParaRPr lang="en-US" sz="1324">
                  <a:solidFill>
                    <a:srgbClr val="FFFFFF"/>
                  </a:solidFill>
                  <a:latin typeface="Segoe UI"/>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defTabSz="685644">
                  <a:defRPr/>
                </a:pPr>
                <a:endParaRPr lang="en-US" sz="1324">
                  <a:solidFill>
                    <a:srgbClr val="FFFFFF"/>
                  </a:solidFill>
                  <a:latin typeface="Segoe UI"/>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defTabSz="685644">
                  <a:defRPr/>
                </a:pPr>
                <a:endParaRPr lang="en-US" sz="1324">
                  <a:solidFill>
                    <a:srgbClr val="FFFFFF"/>
                  </a:solidFill>
                  <a:latin typeface="Segoe UI"/>
                </a:endParaRPr>
              </a:p>
            </p:txBody>
          </p:sp>
        </p:grpSp>
      </p:grpSp>
      <p:grpSp>
        <p:nvGrpSpPr>
          <p:cNvPr id="3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637900" y="2826868"/>
            <a:ext cx="725481" cy="725481"/>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defTabSz="685644">
                <a:defRPr/>
              </a:pPr>
              <a:endParaRPr lang="en-US" sz="1324">
                <a:solidFill>
                  <a:srgbClr val="FFFFFF"/>
                </a:solidFill>
                <a:latin typeface="Segoe UI"/>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defTabSz="685644">
                  <a:defRPr/>
                </a:pPr>
                <a:endParaRPr lang="en-US" sz="1324">
                  <a:solidFill>
                    <a:srgbClr val="FFFFFF"/>
                  </a:solidFill>
                  <a:latin typeface="Segoe UI"/>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defTabSz="685644">
                  <a:defRPr/>
                </a:pPr>
                <a:endParaRPr lang="en-US" sz="1324">
                  <a:solidFill>
                    <a:srgbClr val="FFFFFF"/>
                  </a:solidFill>
                  <a:latin typeface="Segoe UI"/>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defTabSz="685644">
                  <a:defRPr/>
                </a:pPr>
                <a:endParaRPr lang="en-US" sz="1324">
                  <a:solidFill>
                    <a:srgbClr val="FFFFFF"/>
                  </a:solidFill>
                  <a:latin typeface="Segoe UI"/>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defTabSz="685644">
                  <a:defRPr/>
                </a:pPr>
                <a:endParaRPr lang="en-US" sz="1324">
                  <a:solidFill>
                    <a:srgbClr val="FFFFFF"/>
                  </a:solidFill>
                  <a:latin typeface="Segoe UI"/>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defTabSz="685644">
                  <a:defRPr/>
                </a:pPr>
                <a:endParaRPr lang="en-US" sz="1324">
                  <a:solidFill>
                    <a:srgbClr val="FFFFFF"/>
                  </a:solidFill>
                  <a:latin typeface="Segoe UI"/>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defTabSz="685644">
                  <a:defRPr/>
                </a:pPr>
                <a:endParaRPr lang="en-US" sz="1324">
                  <a:solidFill>
                    <a:srgbClr val="FFFFFF"/>
                  </a:solidFill>
                  <a:latin typeface="Segoe UI"/>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defTabSz="685644">
                    <a:defRPr/>
                  </a:pPr>
                  <a:endParaRPr lang="en-US" sz="1324">
                    <a:solidFill>
                      <a:srgbClr val="FFFFFF"/>
                    </a:solidFill>
                    <a:latin typeface="Segoe UI"/>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defTabSz="685644">
                    <a:defRPr/>
                  </a:pPr>
                  <a:endParaRPr lang="en-US" sz="1324">
                    <a:solidFill>
                      <a:srgbClr val="FFFFFF"/>
                    </a:solidFill>
                    <a:latin typeface="Segoe UI"/>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rgbClr val="000000"/>
                </a:solidFill>
                <a:ln w="8011" cap="flat">
                  <a:noFill/>
                  <a:prstDash val="solid"/>
                  <a:miter/>
                </a:ln>
              </p:spPr>
              <p:txBody>
                <a:bodyPr rtlCol="0" anchor="ctr"/>
                <a:lstStyle/>
                <a:p>
                  <a:pPr defTabSz="685644">
                    <a:defRPr/>
                  </a:pPr>
                  <a:endParaRPr lang="en-US" sz="1324">
                    <a:solidFill>
                      <a:srgbClr val="FFFFFF"/>
                    </a:solidFill>
                    <a:latin typeface="Segoe UI"/>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rgbClr val="000000"/>
                </a:solidFill>
                <a:ln w="8011" cap="flat">
                  <a:noFill/>
                  <a:prstDash val="solid"/>
                  <a:miter/>
                </a:ln>
              </p:spPr>
              <p:txBody>
                <a:bodyPr rtlCol="0" anchor="ctr"/>
                <a:lstStyle/>
                <a:p>
                  <a:pPr defTabSz="685644">
                    <a:defRPr/>
                  </a:pPr>
                  <a:endParaRPr lang="en-US" sz="1324">
                    <a:solidFill>
                      <a:srgbClr val="FFFFFF"/>
                    </a:solidFill>
                    <a:latin typeface="Segoe UI"/>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rgbClr val="000000"/>
                </a:solidFill>
                <a:ln w="8011" cap="flat">
                  <a:noFill/>
                  <a:prstDash val="solid"/>
                  <a:miter/>
                </a:ln>
              </p:spPr>
              <p:txBody>
                <a:bodyPr rtlCol="0" anchor="ctr"/>
                <a:lstStyle/>
                <a:p>
                  <a:pPr defTabSz="685644">
                    <a:defRPr/>
                  </a:pPr>
                  <a:endParaRPr lang="en-US" sz="1324">
                    <a:solidFill>
                      <a:srgbClr val="FFFFFF"/>
                    </a:solidFill>
                    <a:latin typeface="Segoe UI"/>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rgbClr val="000000"/>
                </a:solidFill>
                <a:ln w="8011" cap="flat">
                  <a:noFill/>
                  <a:prstDash val="solid"/>
                  <a:miter/>
                </a:ln>
              </p:spPr>
              <p:txBody>
                <a:bodyPr rtlCol="0" anchor="ctr"/>
                <a:lstStyle/>
                <a:p>
                  <a:pPr defTabSz="685644">
                    <a:defRPr/>
                  </a:pPr>
                  <a:endParaRPr lang="en-US" sz="1324">
                    <a:solidFill>
                      <a:srgbClr val="FFFFFF"/>
                    </a:solidFill>
                    <a:latin typeface="Segoe UI"/>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defTabSz="685644">
                    <a:defRPr/>
                  </a:pPr>
                  <a:endParaRPr lang="en-US" sz="1324">
                    <a:solidFill>
                      <a:srgbClr val="FFFFFF"/>
                    </a:solidFill>
                    <a:latin typeface="Segoe UI"/>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defTabSz="685644">
                    <a:defRPr/>
                  </a:pPr>
                  <a:endParaRPr lang="en-US" sz="1324">
                    <a:solidFill>
                      <a:srgbClr val="FFFFFF"/>
                    </a:solidFill>
                    <a:latin typeface="Segoe UI"/>
                  </a:endParaRPr>
                </a:p>
              </p:txBody>
            </p:sp>
          </p:grpSp>
        </p:grpSp>
      </p:grpSp>
      <p:grpSp>
        <p:nvGrpSpPr>
          <p:cNvPr id="51"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7643967" y="1904513"/>
            <a:ext cx="725481" cy="725481"/>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defTabSz="685644">
                <a:defRPr/>
              </a:pPr>
              <a:endParaRPr lang="en-US" sz="1324">
                <a:solidFill>
                  <a:srgbClr val="FFFFFF"/>
                </a:solidFill>
                <a:latin typeface="Segoe UI"/>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defTabSz="685644">
                  <a:defRPr/>
                </a:pPr>
                <a:endParaRPr lang="en-US" sz="1324">
                  <a:solidFill>
                    <a:srgbClr val="FFFFFF"/>
                  </a:solidFill>
                  <a:latin typeface="Segoe UI"/>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defTabSz="685644">
                  <a:defRPr/>
                </a:pPr>
                <a:endParaRPr lang="en-US" sz="1324">
                  <a:solidFill>
                    <a:srgbClr val="FFFFFF"/>
                  </a:solidFill>
                  <a:latin typeface="Segoe UI"/>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defTabSz="685644">
                  <a:defRPr/>
                </a:pPr>
                <a:endParaRPr lang="en-US" sz="1324">
                  <a:solidFill>
                    <a:srgbClr val="FFFFFF"/>
                  </a:solidFill>
                  <a:latin typeface="Segoe UI"/>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defTabSz="685644">
                  <a:defRPr/>
                </a:pPr>
                <a:endParaRPr lang="en-US" sz="1324">
                  <a:solidFill>
                    <a:srgbClr val="FFFFFF"/>
                  </a:solidFill>
                  <a:latin typeface="Segoe UI"/>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defTabSz="685644">
                  <a:defRPr/>
                </a:pPr>
                <a:endParaRPr lang="en-US" sz="1324">
                  <a:solidFill>
                    <a:srgbClr val="FFFFFF"/>
                  </a:solidFill>
                  <a:latin typeface="Segoe UI"/>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defTabSz="685644">
                  <a:defRPr/>
                </a:pPr>
                <a:endParaRPr lang="en-US" sz="1324">
                  <a:solidFill>
                    <a:srgbClr val="FFFFFF"/>
                  </a:solidFill>
                  <a:latin typeface="Segoe UI"/>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defTabSz="685644">
                  <a:defRPr/>
                </a:pPr>
                <a:endParaRPr lang="en-US" sz="1324">
                  <a:solidFill>
                    <a:srgbClr val="FFFFFF"/>
                  </a:solidFill>
                  <a:latin typeface="Segoe UI"/>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defTabSz="685644">
                  <a:defRPr/>
                </a:pPr>
                <a:endParaRPr lang="en-US" sz="1324">
                  <a:solidFill>
                    <a:srgbClr val="FFFFFF"/>
                  </a:solidFill>
                  <a:latin typeface="Segoe UI"/>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defTabSz="685644">
                  <a:defRPr/>
                </a:pPr>
                <a:endParaRPr lang="en-US" sz="1324">
                  <a:solidFill>
                    <a:srgbClr val="FFFFFF"/>
                  </a:solidFill>
                  <a:latin typeface="Segoe UI"/>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defTabSz="685644">
                  <a:defRPr/>
                </a:pPr>
                <a:endParaRPr lang="en-US" sz="1324">
                  <a:solidFill>
                    <a:srgbClr val="FFFFFF"/>
                  </a:solidFill>
                  <a:latin typeface="Segoe UI"/>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defTabSz="685644">
                  <a:defRPr/>
                </a:pPr>
                <a:endParaRPr lang="en-US" sz="1324">
                  <a:solidFill>
                    <a:srgbClr val="FFFFFF"/>
                  </a:solidFill>
                  <a:latin typeface="Segoe UI"/>
                </a:endParaRPr>
              </a:p>
            </p:txBody>
          </p:sp>
        </p:grpSp>
      </p:grpSp>
      <p:grpSp>
        <p:nvGrpSpPr>
          <p:cNvPr id="65"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637900" y="982159"/>
            <a:ext cx="725481" cy="725481"/>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defTabSz="685644">
                <a:defRPr/>
              </a:pPr>
              <a:endParaRPr lang="en-US" sz="1324">
                <a:solidFill>
                  <a:srgbClr val="FFFFFF"/>
                </a:solidFill>
                <a:latin typeface="Segoe UI"/>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defTabSz="685644">
                    <a:defRPr/>
                  </a:pPr>
                  <a:endParaRPr lang="en-US" sz="1324">
                    <a:solidFill>
                      <a:srgbClr val="FFFFFF"/>
                    </a:solidFill>
                    <a:latin typeface="Segoe UI"/>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defTabSz="685644">
                    <a:defRPr/>
                  </a:pPr>
                  <a:endParaRPr lang="en-US" sz="1324">
                    <a:solidFill>
                      <a:srgbClr val="FFFFFF"/>
                    </a:solidFill>
                    <a:latin typeface="Segoe UI"/>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defTabSz="685644">
                    <a:defRPr/>
                  </a:pPr>
                  <a:endParaRPr lang="en-US" sz="1324">
                    <a:solidFill>
                      <a:srgbClr val="FFFFFF"/>
                    </a:solidFill>
                    <a:latin typeface="Segoe UI"/>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defTabSz="685644">
                    <a:defRPr/>
                  </a:pPr>
                  <a:endParaRPr lang="en-US" sz="1324">
                    <a:solidFill>
                      <a:srgbClr val="FFFFFF"/>
                    </a:solidFill>
                    <a:latin typeface="Segoe UI"/>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defTabSz="685644">
                    <a:defRPr/>
                  </a:pPr>
                  <a:endParaRPr lang="en-US" sz="1324">
                    <a:solidFill>
                      <a:srgbClr val="FFFFFF"/>
                    </a:solidFill>
                    <a:latin typeface="Segoe UI"/>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defTabSz="685644">
                    <a:defRPr/>
                  </a:pPr>
                  <a:endParaRPr lang="en-US" sz="1324">
                    <a:solidFill>
                      <a:srgbClr val="FFFFFF"/>
                    </a:solidFill>
                    <a:latin typeface="Segoe UI"/>
                  </a:endParaRPr>
                </a:p>
              </p:txBody>
            </p:sp>
          </p:grpSp>
        </p:grpSp>
      </p:grpSp>
      <p:grpSp>
        <p:nvGrpSpPr>
          <p:cNvPr id="9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7643967" y="3749222"/>
            <a:ext cx="725481" cy="725481"/>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defTabSz="685644">
                <a:defRPr/>
              </a:pPr>
              <a:endParaRPr lang="en-US" sz="1324">
                <a:solidFill>
                  <a:srgbClr val="FFFFFF"/>
                </a:solidFill>
                <a:latin typeface="Segoe UI"/>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defTabSz="685644">
                    <a:defRPr/>
                  </a:pPr>
                  <a:endParaRPr lang="en-US" sz="1324">
                    <a:solidFill>
                      <a:srgbClr val="FFFFFF"/>
                    </a:solidFill>
                    <a:latin typeface="Segoe UI"/>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defTabSz="685644">
                    <a:defRPr/>
                  </a:pPr>
                  <a:endParaRPr lang="en-US" sz="1324">
                    <a:solidFill>
                      <a:srgbClr val="FFFFFF"/>
                    </a:solidFill>
                    <a:latin typeface="Segoe UI"/>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defTabSz="685644">
                    <a:defRPr/>
                  </a:pPr>
                  <a:endParaRPr lang="en-US" sz="1324">
                    <a:solidFill>
                      <a:srgbClr val="FFFFFF"/>
                    </a:solidFill>
                    <a:latin typeface="Segoe UI"/>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defTabSz="685644">
                    <a:defRPr/>
                  </a:pPr>
                  <a:endParaRPr lang="en-US" sz="1324">
                    <a:solidFill>
                      <a:srgbClr val="FFFFFF"/>
                    </a:solidFill>
                    <a:latin typeface="Segoe UI"/>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defTabSz="685644">
                    <a:defRPr/>
                  </a:pPr>
                  <a:endParaRPr lang="en-US" sz="1324">
                    <a:solidFill>
                      <a:srgbClr val="FFFFFF"/>
                    </a:solidFill>
                    <a:latin typeface="Segoe UI"/>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defTabSz="685644">
                    <a:defRPr/>
                  </a:pPr>
                  <a:endParaRPr lang="en-US" sz="1324">
                    <a:solidFill>
                      <a:srgbClr val="FFFFFF"/>
                    </a:solidFill>
                    <a:latin typeface="Segoe UI"/>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defTabSz="685644">
                    <a:defRPr/>
                  </a:pPr>
                  <a:endParaRPr lang="en-US" sz="1324">
                    <a:solidFill>
                      <a:srgbClr val="FFFFFF"/>
                    </a:solidFill>
                    <a:latin typeface="Segoe UI"/>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defTabSz="685644">
                    <a:defRPr/>
                  </a:pPr>
                  <a:endParaRPr lang="en-US" sz="1324">
                    <a:solidFill>
                      <a:srgbClr val="FFFFFF"/>
                    </a:solidFill>
                    <a:latin typeface="Segoe UI"/>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defTabSz="685644">
                    <a:defRPr/>
                  </a:pPr>
                  <a:endParaRPr lang="en-US" sz="1324">
                    <a:solidFill>
                      <a:srgbClr val="FFFFFF"/>
                    </a:solidFill>
                    <a:latin typeface="Segoe UI"/>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defTabSz="685644">
                    <a:defRPr/>
                  </a:pPr>
                  <a:endParaRPr lang="en-US" sz="1324">
                    <a:solidFill>
                      <a:srgbClr val="FFFFFF"/>
                    </a:solidFill>
                    <a:latin typeface="Segoe UI"/>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defTabSz="685644">
                    <a:defRPr/>
                  </a:pPr>
                  <a:endParaRPr lang="en-US" sz="1324">
                    <a:solidFill>
                      <a:srgbClr val="FFFFFF"/>
                    </a:solidFill>
                    <a:latin typeface="Segoe UI"/>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defTabSz="685644">
                    <a:defRPr/>
                  </a:pPr>
                  <a:endParaRPr lang="en-US" sz="1324">
                    <a:solidFill>
                      <a:srgbClr val="FFFFFF"/>
                    </a:solidFill>
                    <a:latin typeface="Segoe UI"/>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defTabSz="685644">
                    <a:defRPr/>
                  </a:pPr>
                  <a:endParaRPr lang="en-US" sz="1324">
                    <a:solidFill>
                      <a:srgbClr val="FFFFFF"/>
                    </a:solidFill>
                    <a:latin typeface="Segoe UI"/>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defTabSz="685644">
                    <a:defRPr/>
                  </a:pPr>
                  <a:endParaRPr lang="en-US" sz="1324">
                    <a:solidFill>
                      <a:srgbClr val="FFFFFF"/>
                    </a:solidFill>
                    <a:latin typeface="Segoe UI"/>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defTabSz="685644">
                    <a:defRPr/>
                  </a:pPr>
                  <a:endParaRPr lang="en-US" sz="1324">
                    <a:solidFill>
                      <a:srgbClr val="FFFFFF"/>
                    </a:solidFill>
                    <a:latin typeface="Segoe UI"/>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defTabSz="685644">
                    <a:defRPr/>
                  </a:pPr>
                  <a:endParaRPr lang="en-US" sz="1324">
                    <a:solidFill>
                      <a:srgbClr val="FFFFFF"/>
                    </a:solidFill>
                    <a:latin typeface="Segoe UI"/>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defTabSz="685644">
                    <a:defRPr/>
                  </a:pPr>
                  <a:endParaRPr lang="en-US" sz="1324">
                    <a:solidFill>
                      <a:srgbClr val="FFFFFF"/>
                    </a:solidFill>
                    <a:latin typeface="Segoe UI"/>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defTabSz="685644">
                    <a:defRPr/>
                  </a:pPr>
                  <a:endParaRPr lang="en-US" sz="1324">
                    <a:solidFill>
                      <a:srgbClr val="FFFFFF"/>
                    </a:solidFill>
                    <a:latin typeface="Segoe UI"/>
                  </a:endParaRPr>
                </a:p>
              </p:txBody>
            </p:sp>
          </p:grpSp>
        </p:grpSp>
      </p:grpSp>
      <p:grpSp>
        <p:nvGrpSpPr>
          <p:cNvPr id="113"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7643967" y="2826868"/>
            <a:ext cx="725481" cy="725481"/>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defTabSz="685644">
                <a:defRPr/>
              </a:pPr>
              <a:endParaRPr lang="en-US" sz="1324">
                <a:solidFill>
                  <a:srgbClr val="FFFFFF"/>
                </a:solidFill>
                <a:latin typeface="Segoe UI"/>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5" y="4423717"/>
              <a:ext cx="358541" cy="521368"/>
              <a:chOff x="9388365" y="4423717"/>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5" y="4423717"/>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defTabSz="685644">
                  <a:defRPr/>
                </a:pPr>
                <a:endParaRPr lang="en-US" sz="1324">
                  <a:solidFill>
                    <a:srgbClr val="FFFFFF"/>
                  </a:solidFill>
                  <a:latin typeface="Segoe UI"/>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defTabSz="685644">
                  <a:defRPr/>
                </a:pPr>
                <a:endParaRPr lang="en-US" sz="1324">
                  <a:solidFill>
                    <a:srgbClr val="FFFFFF"/>
                  </a:solidFill>
                  <a:latin typeface="Segoe UI"/>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defTabSz="685644">
                  <a:defRPr/>
                </a:pPr>
                <a:endParaRPr lang="en-US" sz="1324">
                  <a:solidFill>
                    <a:srgbClr val="FFFFFF"/>
                  </a:solidFill>
                  <a:latin typeface="Segoe UI"/>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defTabSz="685644">
                  <a:defRPr/>
                </a:pPr>
                <a:endParaRPr lang="en-US" sz="1324">
                  <a:solidFill>
                    <a:srgbClr val="FFFFFF"/>
                  </a:solidFill>
                  <a:latin typeface="Segoe UI"/>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defTabSz="685644">
                  <a:defRPr/>
                </a:pPr>
                <a:endParaRPr lang="en-US" sz="1324">
                  <a:solidFill>
                    <a:srgbClr val="FFFFFF"/>
                  </a:solidFill>
                  <a:latin typeface="Segoe UI"/>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defTabSz="685644">
                  <a:defRPr/>
                </a:pPr>
                <a:endParaRPr lang="en-US" sz="1324">
                  <a:solidFill>
                    <a:srgbClr val="FFFFFF"/>
                  </a:solidFill>
                  <a:latin typeface="Segoe UI"/>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defTabSz="685644">
                    <a:defRPr/>
                  </a:pPr>
                  <a:endParaRPr lang="en-US" sz="1324">
                    <a:solidFill>
                      <a:srgbClr val="FFFFFF"/>
                    </a:solidFill>
                    <a:latin typeface="Segoe UI"/>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defTabSz="685644">
                    <a:defRPr/>
                  </a:pPr>
                  <a:endParaRPr lang="en-US" sz="1324">
                    <a:solidFill>
                      <a:srgbClr val="FFFFFF"/>
                    </a:solidFill>
                    <a:latin typeface="Segoe UI"/>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defTabSz="685644">
                    <a:defRPr/>
                  </a:pPr>
                  <a:endParaRPr lang="en-US" sz="1324">
                    <a:solidFill>
                      <a:srgbClr val="FFFFFF"/>
                    </a:solidFill>
                    <a:latin typeface="Segoe UI"/>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defTabSz="685644">
                    <a:defRPr/>
                  </a:pPr>
                  <a:endParaRPr lang="en-US" sz="1324">
                    <a:solidFill>
                      <a:srgbClr val="FFFFFF"/>
                    </a:solidFill>
                    <a:latin typeface="Segoe UI"/>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defTabSz="685644">
                    <a:defRPr/>
                  </a:pPr>
                  <a:endParaRPr lang="en-US" sz="1324">
                    <a:solidFill>
                      <a:srgbClr val="FFFFFF"/>
                    </a:solidFill>
                    <a:latin typeface="Segoe UI"/>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defTabSz="685644">
                    <a:defRPr/>
                  </a:pPr>
                  <a:endParaRPr lang="en-US" sz="1324">
                    <a:solidFill>
                      <a:srgbClr val="FFFFFF"/>
                    </a:solidFill>
                    <a:latin typeface="Segoe UI"/>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defTabSz="685644">
                    <a:defRPr/>
                  </a:pPr>
                  <a:endParaRPr lang="en-US" sz="1324">
                    <a:solidFill>
                      <a:srgbClr val="FFFFFF"/>
                    </a:solidFill>
                    <a:latin typeface="Segoe UI"/>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defTabSz="685644">
                    <a:defRPr/>
                  </a:pPr>
                  <a:endParaRPr lang="en-US" sz="1324">
                    <a:solidFill>
                      <a:srgbClr val="FFFFFF"/>
                    </a:solidFill>
                    <a:latin typeface="Segoe UI"/>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defTabSz="685644">
                    <a:defRPr/>
                  </a:pPr>
                  <a:endParaRPr lang="en-US" sz="1324">
                    <a:solidFill>
                      <a:srgbClr val="FFFFFF"/>
                    </a:solidFill>
                    <a:latin typeface="Segoe UI"/>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defTabSz="685644">
                    <a:defRPr/>
                  </a:pPr>
                  <a:endParaRPr lang="en-US" sz="1324">
                    <a:solidFill>
                      <a:srgbClr val="FFFFFF"/>
                    </a:solidFill>
                    <a:latin typeface="Segoe UI"/>
                  </a:endParaRPr>
                </a:p>
              </p:txBody>
            </p:sp>
          </p:grpSp>
        </p:grpSp>
      </p:grpSp>
      <p:grpSp>
        <p:nvGrpSpPr>
          <p:cNvPr id="13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637900" y="1904513"/>
            <a:ext cx="725481" cy="725481"/>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defTabSz="685644">
                <a:defRPr/>
              </a:pPr>
              <a:endParaRPr lang="en-US" sz="1324">
                <a:solidFill>
                  <a:srgbClr val="FFFFFF"/>
                </a:solidFill>
                <a:latin typeface="Segoe UI"/>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defTabSz="685644">
                  <a:defRPr/>
                </a:pPr>
                <a:endParaRPr lang="en-US" sz="1324">
                  <a:solidFill>
                    <a:srgbClr val="FFFFFF"/>
                  </a:solidFill>
                  <a:latin typeface="Segoe UI"/>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defTabSz="685644">
                  <a:defRPr/>
                </a:pPr>
                <a:endParaRPr lang="en-US" sz="1324">
                  <a:solidFill>
                    <a:srgbClr val="FFFFFF"/>
                  </a:solidFill>
                  <a:latin typeface="Segoe UI"/>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defTabSz="685644">
                    <a:defRPr/>
                  </a:pPr>
                  <a:endParaRPr lang="en-US" sz="1324">
                    <a:solidFill>
                      <a:srgbClr val="FFFFFF"/>
                    </a:solidFill>
                    <a:latin typeface="Segoe UI"/>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defTabSz="685644">
                    <a:defRPr/>
                  </a:pPr>
                  <a:endParaRPr lang="en-US" sz="1324">
                    <a:solidFill>
                      <a:srgbClr val="FFFFFF"/>
                    </a:solidFill>
                    <a:latin typeface="Segoe UI"/>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defTabSz="685644">
                  <a:defRPr/>
                </a:pPr>
                <a:endParaRPr lang="en-US" sz="1324">
                  <a:solidFill>
                    <a:srgbClr val="FFFFFF"/>
                  </a:solidFill>
                  <a:latin typeface="Segoe UI"/>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defTabSz="685644">
                  <a:defRPr/>
                </a:pPr>
                <a:endParaRPr lang="en-US" sz="1324">
                  <a:solidFill>
                    <a:srgbClr val="FFFFFF"/>
                  </a:solidFill>
                  <a:latin typeface="Segoe UI"/>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defTabSz="685644">
                  <a:defRPr/>
                </a:pPr>
                <a:endParaRPr lang="en-US" sz="1324">
                  <a:solidFill>
                    <a:srgbClr val="FFFFFF"/>
                  </a:solidFill>
                  <a:latin typeface="Segoe UI"/>
                </a:endParaRPr>
              </a:p>
            </p:txBody>
          </p:sp>
        </p:grpSp>
      </p:grpSp>
      <p:grpSp>
        <p:nvGrpSpPr>
          <p:cNvPr id="150" name="Group 149">
            <a:extLst>
              <a:ext uri="{FF2B5EF4-FFF2-40B4-BE49-F238E27FC236}">
                <a16:creationId xmlns:a16="http://schemas.microsoft.com/office/drawing/2014/main" id="{D73AF1A4-3555-4313-9752-F8EA81C96B10}"/>
              </a:ext>
              <a:ext uri="{C183D7F6-B498-43B3-948B-1728B52AA6E4}">
                <adec:decorative xmlns:adec="http://schemas.microsoft.com/office/drawing/2017/decorative" val="1"/>
              </a:ext>
            </a:extLst>
          </p:cNvPr>
          <p:cNvGrpSpPr/>
          <p:nvPr/>
        </p:nvGrpSpPr>
        <p:grpSpPr>
          <a:xfrm>
            <a:off x="7638702" y="982159"/>
            <a:ext cx="725481" cy="725481"/>
            <a:chOff x="10307551" y="1740703"/>
            <a:chExt cx="967308" cy="967308"/>
          </a:xfrm>
        </p:grpSpPr>
        <p:sp>
          <p:nvSpPr>
            <p:cNvPr id="78" name="Freeform: Shape 77">
              <a:extLst>
                <a:ext uri="{FF2B5EF4-FFF2-40B4-BE49-F238E27FC236}">
                  <a16:creationId xmlns:a16="http://schemas.microsoft.com/office/drawing/2014/main" id="{BA1C07F0-30B0-4A90-BAC4-CD7604E2FACA}"/>
                </a:ext>
              </a:extLst>
            </p:cNvPr>
            <p:cNvSpPr/>
            <p:nvPr/>
          </p:nvSpPr>
          <p:spPr>
            <a:xfrm>
              <a:off x="10307551" y="1740703"/>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defTabSz="685644">
                <a:defRPr/>
              </a:pPr>
              <a:endParaRPr lang="en-US" sz="1324">
                <a:solidFill>
                  <a:srgbClr val="FFFFFF"/>
                </a:solidFill>
                <a:latin typeface="Segoe UI"/>
              </a:endParaRPr>
            </a:p>
          </p:txBody>
        </p:sp>
        <p:pic>
          <p:nvPicPr>
            <p:cNvPr id="11" name="Graphic 10">
              <a:extLst>
                <a:ext uri="{FF2B5EF4-FFF2-40B4-BE49-F238E27FC236}">
                  <a16:creationId xmlns:a16="http://schemas.microsoft.com/office/drawing/2014/main" id="{F5324667-3902-4B27-911F-267E5CF83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573" y="1923958"/>
              <a:ext cx="449105" cy="760024"/>
            </a:xfrm>
            <a:prstGeom prst="rect">
              <a:avLst/>
            </a:prstGeom>
          </p:spPr>
        </p:pic>
      </p:grpSp>
    </p:spTree>
    <p:custDataLst>
      <p:tags r:id="rId1"/>
    </p:custDataLst>
    <p:extLst>
      <p:ext uri="{BB962C8B-B14F-4D97-AF65-F5344CB8AC3E}">
        <p14:creationId xmlns:p14="http://schemas.microsoft.com/office/powerpoint/2010/main" val="207182813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0A6DF-0B4F-4B8C-B662-77E314782F7A}"/>
              </a:ext>
            </a:extLst>
          </p:cNvPr>
          <p:cNvSpPr>
            <a:spLocks noGrp="1"/>
          </p:cNvSpPr>
          <p:nvPr>
            <p:ph type="title"/>
          </p:nvPr>
        </p:nvSpPr>
        <p:spPr>
          <a:xfrm>
            <a:off x="303610" y="543046"/>
            <a:ext cx="5601891" cy="322204"/>
          </a:xfrm>
        </p:spPr>
        <p:txBody>
          <a:bodyPr/>
          <a:lstStyle/>
          <a:p>
            <a:r>
              <a:rPr lang="en-GB" sz="2700" dirty="0"/>
              <a:t>When do </a:t>
            </a:r>
            <a:r>
              <a:rPr lang="en-GB" sz="2700" dirty="0">
                <a:solidFill>
                  <a:srgbClr val="0078D4"/>
                </a:solidFill>
              </a:rPr>
              <a:t>you</a:t>
            </a:r>
            <a:r>
              <a:rPr lang="en-GB" sz="2700" dirty="0"/>
              <a:t> need </a:t>
            </a:r>
            <a:r>
              <a:rPr lang="en-GB" sz="2700" dirty="0">
                <a:solidFill>
                  <a:srgbClr val="0078D4"/>
                </a:solidFill>
              </a:rPr>
              <a:t>customization</a:t>
            </a:r>
            <a:r>
              <a:rPr lang="en-GB" sz="2700" dirty="0"/>
              <a:t>?</a:t>
            </a:r>
          </a:p>
        </p:txBody>
      </p:sp>
      <p:sp>
        <p:nvSpPr>
          <p:cNvPr id="4" name="Text Placeholder 3">
            <a:extLst>
              <a:ext uri="{FF2B5EF4-FFF2-40B4-BE49-F238E27FC236}">
                <a16:creationId xmlns:a16="http://schemas.microsoft.com/office/drawing/2014/main" id="{41DC1239-FCBD-4FF1-ABE2-2BC10C5B68AC}"/>
              </a:ext>
            </a:extLst>
          </p:cNvPr>
          <p:cNvSpPr>
            <a:spLocks noGrp="1"/>
          </p:cNvSpPr>
          <p:nvPr>
            <p:ph type="body" sz="quarter" idx="10"/>
          </p:nvPr>
        </p:nvSpPr>
        <p:spPr>
          <a:xfrm>
            <a:off x="367109" y="1431926"/>
            <a:ext cx="7008416" cy="2598147"/>
          </a:xfrm>
        </p:spPr>
        <p:txBody>
          <a:bodyPr vert="horz" wrap="square" lIns="0" tIns="0" rIns="0" bIns="0" rtlCol="0" anchor="t">
            <a:spAutoFit/>
          </a:bodyPr>
          <a:lstStyle/>
          <a:p>
            <a:pPr>
              <a:lnSpc>
                <a:spcPct val="110000"/>
              </a:lnSpc>
              <a:spcAft>
                <a:spcPts val="900"/>
              </a:spcAft>
              <a:buFont typeface="Wingdings" panose="05000000000000000000" pitchFamily="2" charset="2"/>
              <a:buChar char="§"/>
            </a:pPr>
            <a:r>
              <a:rPr lang="en-GB" sz="1500" dirty="0"/>
              <a:t>In some scenarios, you can't use a ready-to-deploy implementation:</a:t>
            </a:r>
            <a:endParaRPr lang="en-US" sz="1500" dirty="0"/>
          </a:p>
          <a:p>
            <a:pPr marL="428625" lvl="1" indent="-255746">
              <a:lnSpc>
                <a:spcPct val="110000"/>
              </a:lnSpc>
              <a:spcAft>
                <a:spcPts val="900"/>
              </a:spcAft>
              <a:buSzPct val="100000"/>
              <a:buBlip>
                <a:blip r:embed="rId3"/>
              </a:buBlip>
            </a:pPr>
            <a:r>
              <a:rPr lang="en-GB" sz="1500" dirty="0">
                <a:solidFill>
                  <a:schemeClr val="tx2"/>
                </a:solidFill>
              </a:rPr>
              <a:t>The implementation doesn’t represent how you operate services</a:t>
            </a:r>
            <a:r>
              <a:rPr lang="en-GB" sz="1500" dirty="0"/>
              <a:t>.</a:t>
            </a:r>
            <a:endParaRPr lang="en-GB" sz="1500" dirty="0">
              <a:cs typeface="Segoe UI"/>
            </a:endParaRPr>
          </a:p>
          <a:p>
            <a:pPr marL="428625" lvl="1" indent="-255746">
              <a:lnSpc>
                <a:spcPct val="110000"/>
              </a:lnSpc>
              <a:spcAft>
                <a:spcPts val="2250"/>
              </a:spcAft>
              <a:buSzPct val="100000"/>
              <a:buBlip>
                <a:blip r:embed="rId3"/>
              </a:buBlip>
            </a:pPr>
            <a:r>
              <a:rPr lang="en-GB" sz="1500" dirty="0">
                <a:solidFill>
                  <a:schemeClr val="tx2"/>
                </a:solidFill>
              </a:rPr>
              <a:t>Your organization has specific controls you require for compliance</a:t>
            </a:r>
            <a:r>
              <a:rPr lang="en-GB" sz="1500" dirty="0"/>
              <a:t>.</a:t>
            </a:r>
            <a:endParaRPr lang="en-GB" sz="1500" dirty="0">
              <a:cs typeface="Segoe UI"/>
            </a:endParaRPr>
          </a:p>
          <a:p>
            <a:pPr>
              <a:lnSpc>
                <a:spcPct val="100000"/>
              </a:lnSpc>
              <a:spcAft>
                <a:spcPts val="2250"/>
              </a:spcAft>
              <a:buFont typeface="Wingdings" panose="05000000000000000000" pitchFamily="2" charset="2"/>
              <a:buChar char="§"/>
            </a:pPr>
            <a:r>
              <a:rPr lang="en-US" sz="1500" dirty="0">
                <a:solidFill>
                  <a:schemeClr val="tx1"/>
                </a:solidFill>
              </a:rPr>
              <a:t>The</a:t>
            </a:r>
            <a:r>
              <a:rPr lang="en-US" sz="1500" dirty="0">
                <a:solidFill>
                  <a:schemeClr val="tx2"/>
                </a:solidFill>
                <a:latin typeface="+mj-lt"/>
              </a:rPr>
              <a:t> </a:t>
            </a:r>
            <a:r>
              <a:rPr lang="en-US" sz="1500" dirty="0">
                <a:solidFill>
                  <a:schemeClr val="tx1"/>
                </a:solidFill>
              </a:rPr>
              <a:t>north star for </a:t>
            </a:r>
            <a:r>
              <a:rPr lang="en-US" sz="1500" dirty="0"/>
              <a:t>Azure landing zones remains the conceptual architecture—which customers and partners can use to design and operate successful cloud environments. </a:t>
            </a:r>
            <a:endParaRPr lang="en-US" sz="1500" dirty="0">
              <a:cs typeface="Segoe UI"/>
            </a:endParaRPr>
          </a:p>
          <a:p>
            <a:pPr>
              <a:lnSpc>
                <a:spcPct val="100000"/>
              </a:lnSpc>
              <a:spcAft>
                <a:spcPts val="2250"/>
              </a:spcAft>
              <a:buFont typeface="Wingdings" panose="05000000000000000000" pitchFamily="2" charset="2"/>
              <a:buChar char="§"/>
            </a:pPr>
            <a:r>
              <a:rPr lang="en-US" sz="1500" dirty="0"/>
              <a:t>We have recommended best practices guidance and tools—to help you deliver a customized experience to </a:t>
            </a:r>
            <a:r>
              <a:rPr lang="en-US" sz="1500" dirty="0">
                <a:solidFill>
                  <a:schemeClr val="accent4"/>
                </a:solidFill>
              </a:rPr>
              <a:t>design and operate your environments</a:t>
            </a:r>
            <a:r>
              <a:rPr lang="en-US" sz="1500" dirty="0"/>
              <a:t>.</a:t>
            </a:r>
            <a:endParaRPr lang="en-US" sz="1500" dirty="0">
              <a:cs typeface="Segoe UI"/>
            </a:endParaRPr>
          </a:p>
        </p:txBody>
      </p:sp>
    </p:spTree>
    <p:extLst>
      <p:ext uri="{BB962C8B-B14F-4D97-AF65-F5344CB8AC3E}">
        <p14:creationId xmlns:p14="http://schemas.microsoft.com/office/powerpoint/2010/main" val="14485329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B993DF5-864F-ED82-F984-B51EC847CA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357188"/>
            <a:ext cx="5905500" cy="442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4569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Session Survey</a:t>
            </a:r>
          </a:p>
        </p:txBody>
      </p:sp>
      <p:sp>
        <p:nvSpPr>
          <p:cNvPr id="3" name="Content Placeholder 2"/>
          <p:cNvSpPr>
            <a:spLocks noGrp="1"/>
          </p:cNvSpPr>
          <p:nvPr>
            <p:ph idx="1"/>
          </p:nvPr>
        </p:nvSpPr>
        <p:spPr/>
        <p:txBody>
          <a:bodyPr>
            <a:normAutofit fontScale="85000" lnSpcReduction="20000"/>
          </a:bodyPr>
          <a:lstStyle/>
          <a:p>
            <a:r>
              <a:rPr lang="en-US" dirty="0"/>
              <a:t>Your feedback is very important to us</a:t>
            </a:r>
          </a:p>
          <a:p>
            <a:r>
              <a:rPr lang="en-US" dirty="0"/>
              <a:t>Please take a moment to complete the session survey found in the mobile app</a:t>
            </a:r>
          </a:p>
          <a:p>
            <a:r>
              <a:rPr lang="en-US" dirty="0"/>
              <a:t>Use the QR code or search for “Converge360 Events” in your app store</a:t>
            </a:r>
          </a:p>
          <a:p>
            <a:r>
              <a:rPr lang="en-US" dirty="0"/>
              <a:t>Find this session on the Agenda tab</a:t>
            </a:r>
          </a:p>
          <a:p>
            <a:r>
              <a:rPr lang="en-US" dirty="0"/>
              <a:t>Click “Session Evaluation”</a:t>
            </a:r>
          </a:p>
          <a:p>
            <a:r>
              <a:rPr lang="en-US" dirty="0"/>
              <a:t>Thank you!</a:t>
            </a:r>
          </a:p>
        </p:txBody>
      </p:sp>
      <p:pic>
        <p:nvPicPr>
          <p:cNvPr id="4" name="Picture 3">
            <a:extLst>
              <a:ext uri="{FF2B5EF4-FFF2-40B4-BE49-F238E27FC236}">
                <a16:creationId xmlns:a16="http://schemas.microsoft.com/office/drawing/2014/main" id="{2BF6ADC5-FFDB-8E80-E733-F5A772E0525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25337" y="2952750"/>
            <a:ext cx="1427276" cy="1428750"/>
          </a:xfrm>
          <a:prstGeom prst="rect">
            <a:avLst/>
          </a:prstGeom>
        </p:spPr>
      </p:pic>
    </p:spTree>
    <p:extLst>
      <p:ext uri="{BB962C8B-B14F-4D97-AF65-F5344CB8AC3E}">
        <p14:creationId xmlns:p14="http://schemas.microsoft.com/office/powerpoint/2010/main" val="6860177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884243-E74B-6DDA-CC49-7FD22BFA0991}"/>
              </a:ext>
            </a:extLst>
          </p:cNvPr>
          <p:cNvSpPr>
            <a:spLocks noGrp="1"/>
          </p:cNvSpPr>
          <p:nvPr>
            <p:ph type="title"/>
          </p:nvPr>
        </p:nvSpPr>
        <p:spPr>
          <a:xfrm>
            <a:off x="381000" y="1809750"/>
            <a:ext cx="8229600" cy="857250"/>
          </a:xfrm>
        </p:spPr>
        <p:txBody>
          <a:bodyPr/>
          <a:lstStyle/>
          <a:p>
            <a:r>
              <a:rPr lang="nb-NO" dirty="0"/>
              <a:t>Azure Subscription Vending</a:t>
            </a:r>
            <a:endParaRPr lang="en-US" dirty="0"/>
          </a:p>
        </p:txBody>
      </p:sp>
    </p:spTree>
    <p:extLst>
      <p:ext uri="{BB962C8B-B14F-4D97-AF65-F5344CB8AC3E}">
        <p14:creationId xmlns:p14="http://schemas.microsoft.com/office/powerpoint/2010/main" val="816817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4331A116-60B9-4D68-BB21-B8EF923CED4F}"/>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35122" y="39291"/>
            <a:ext cx="2550319" cy="5064919"/>
          </a:xfrm>
          <a:prstGeom prst="rect">
            <a:avLst/>
          </a:prstGeom>
        </p:spPr>
      </p:pic>
      <p:sp>
        <p:nvSpPr>
          <p:cNvPr id="5" name="Title 4">
            <a:extLst>
              <a:ext uri="{FF2B5EF4-FFF2-40B4-BE49-F238E27FC236}">
                <a16:creationId xmlns:a16="http://schemas.microsoft.com/office/drawing/2014/main" id="{D3652DED-9732-47BF-ABAF-B4FD14404353}"/>
              </a:ext>
            </a:extLst>
          </p:cNvPr>
          <p:cNvSpPr>
            <a:spLocks noGrp="1"/>
          </p:cNvSpPr>
          <p:nvPr>
            <p:ph type="title"/>
          </p:nvPr>
        </p:nvSpPr>
        <p:spPr>
          <a:xfrm>
            <a:off x="200496" y="349678"/>
            <a:ext cx="8884945" cy="415498"/>
          </a:xfrm>
        </p:spPr>
        <p:txBody>
          <a:bodyPr/>
          <a:lstStyle/>
          <a:p>
            <a:r>
              <a:rPr lang="en-US" sz="3000" dirty="0">
                <a:solidFill>
                  <a:schemeClr val="accent2"/>
                </a:solidFill>
                <a:cs typeface="Segoe UI"/>
              </a:rPr>
              <a:t>NEW: Landing zone vending!</a:t>
            </a:r>
          </a:p>
        </p:txBody>
      </p:sp>
      <p:sp>
        <p:nvSpPr>
          <p:cNvPr id="2" name="Content Placeholder 5">
            <a:extLst>
              <a:ext uri="{FF2B5EF4-FFF2-40B4-BE49-F238E27FC236}">
                <a16:creationId xmlns:a16="http://schemas.microsoft.com/office/drawing/2014/main" id="{2C86DB65-FF67-4E53-A0CA-C43407D67F9B}"/>
              </a:ext>
            </a:extLst>
          </p:cNvPr>
          <p:cNvSpPr txBox="1">
            <a:spLocks/>
          </p:cNvSpPr>
          <p:nvPr/>
        </p:nvSpPr>
        <p:spPr>
          <a:xfrm>
            <a:off x="262967" y="949342"/>
            <a:ext cx="7713840" cy="2247381"/>
          </a:xfrm>
          <a:prstGeom prst="rect">
            <a:avLst/>
          </a:prstGeom>
        </p:spPr>
        <p:txBody>
          <a:bodyPr lIns="68580" tIns="34290" rIns="68580" bIns="3429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GB" sz="2400" b="1" dirty="0">
                <a:solidFill>
                  <a:srgbClr val="FFFFFF"/>
                </a:solidFill>
                <a:latin typeface="Segoe UI"/>
                <a:cs typeface="Segoe UI"/>
              </a:rPr>
              <a:t>Infrastructure as code to automate:</a:t>
            </a:r>
          </a:p>
          <a:p>
            <a:pPr marL="171450" indent="-171450" defTabSz="699557">
              <a:defRPr/>
            </a:pPr>
            <a:r>
              <a:rPr lang="en-GB" sz="2400" dirty="0">
                <a:solidFill>
                  <a:srgbClr val="FFFFFF"/>
                </a:solidFill>
                <a:latin typeface="Segoe UI"/>
                <a:cs typeface="Segoe UI"/>
              </a:rPr>
              <a:t>Subscription creation</a:t>
            </a:r>
          </a:p>
          <a:p>
            <a:pPr marL="171450" indent="-171450" defTabSz="699557">
              <a:defRPr/>
            </a:pPr>
            <a:r>
              <a:rPr lang="en-GB" sz="2400" dirty="0">
                <a:solidFill>
                  <a:srgbClr val="FFFFFF"/>
                </a:solidFill>
                <a:latin typeface="Segoe UI"/>
                <a:cs typeface="Segoe UI"/>
              </a:rPr>
              <a:t>Management group placement</a:t>
            </a:r>
          </a:p>
          <a:p>
            <a:pPr marL="171450" indent="-171450" defTabSz="699557">
              <a:defRPr/>
            </a:pPr>
            <a:r>
              <a:rPr lang="en-GB" sz="2400" dirty="0">
                <a:solidFill>
                  <a:srgbClr val="FFFFFF"/>
                </a:solidFill>
                <a:latin typeface="Segoe UI"/>
                <a:cs typeface="Segoe UI"/>
              </a:rPr>
              <a:t>Virtual networking</a:t>
            </a:r>
          </a:p>
          <a:p>
            <a:pPr marL="171450" indent="-171450" defTabSz="699557">
              <a:defRPr/>
            </a:pPr>
            <a:r>
              <a:rPr lang="en-GB" sz="2400" dirty="0">
                <a:solidFill>
                  <a:srgbClr val="FFFFFF"/>
                </a:solidFill>
                <a:latin typeface="Segoe UI"/>
                <a:cs typeface="Segoe UI"/>
              </a:rPr>
              <a:t>Role assignments</a:t>
            </a:r>
            <a:endParaRPr lang="en-US" sz="2400" dirty="0">
              <a:solidFill>
                <a:srgbClr val="FFFFFF"/>
              </a:solidFill>
              <a:latin typeface="Segoe UI"/>
              <a:cs typeface="Segoe UI"/>
            </a:endParaRPr>
          </a:p>
        </p:txBody>
      </p:sp>
      <p:sp>
        <p:nvSpPr>
          <p:cNvPr id="3" name="Content Placeholder 5">
            <a:extLst>
              <a:ext uri="{FF2B5EF4-FFF2-40B4-BE49-F238E27FC236}">
                <a16:creationId xmlns:a16="http://schemas.microsoft.com/office/drawing/2014/main" id="{9831B9C2-A557-45CD-846A-98DC8902D4DF}"/>
              </a:ext>
            </a:extLst>
          </p:cNvPr>
          <p:cNvSpPr txBox="1">
            <a:spLocks/>
          </p:cNvSpPr>
          <p:nvPr/>
        </p:nvSpPr>
        <p:spPr>
          <a:xfrm>
            <a:off x="4090577" y="4416175"/>
            <a:ext cx="3551183" cy="485996"/>
          </a:xfrm>
          <a:prstGeom prst="rect">
            <a:avLst/>
          </a:prstGeom>
        </p:spPr>
        <p:txBody>
          <a:bodyPr lIns="68580" tIns="34290" rIns="68580" bIns="3429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2700" b="1">
                <a:solidFill>
                  <a:srgbClr val="50E6FF"/>
                </a:solidFill>
                <a:latin typeface="Segoe UI"/>
                <a:cs typeface="Segoe UI"/>
                <a:hlinkClick r:id="rId4">
                  <a:extLst>
                    <a:ext uri="{A12FA001-AC4F-418D-AE19-62706E023703}">
                      <ahyp:hlinkClr xmlns:ahyp="http://schemas.microsoft.com/office/drawing/2018/hyperlinkcolor" val="tx"/>
                    </a:ext>
                  </a:extLst>
                </a:hlinkClick>
              </a:rPr>
              <a:t>aka.ms/lz-vending/tf</a:t>
            </a:r>
            <a:endParaRPr lang="en-US" sz="2700" b="1" err="1">
              <a:solidFill>
                <a:srgbClr val="50E6FF"/>
              </a:solidFill>
              <a:latin typeface="Segoe UI"/>
            </a:endParaRPr>
          </a:p>
        </p:txBody>
      </p:sp>
      <p:pic>
        <p:nvPicPr>
          <p:cNvPr id="7" name="Picture 6">
            <a:extLst>
              <a:ext uri="{FF2B5EF4-FFF2-40B4-BE49-F238E27FC236}">
                <a16:creationId xmlns:a16="http://schemas.microsoft.com/office/drawing/2014/main" id="{01B06079-BE5D-4839-9B2F-A2934E2F8DC4}"/>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0395" y="76392"/>
            <a:ext cx="2232827" cy="1229673"/>
          </a:xfrm>
          <a:prstGeom prst="rect">
            <a:avLst/>
          </a:prstGeom>
        </p:spPr>
      </p:pic>
      <p:pic>
        <p:nvPicPr>
          <p:cNvPr id="4" name="Picture 3" descr="A picture containing object, clock&#10;&#10;Description automatically generated">
            <a:extLst>
              <a:ext uri="{FF2B5EF4-FFF2-40B4-BE49-F238E27FC236}">
                <a16:creationId xmlns:a16="http://schemas.microsoft.com/office/drawing/2014/main" id="{BFDDFF39-D4E3-4967-B6C2-53FA79D2F9D3}"/>
              </a:ext>
            </a:extLst>
          </p:cNvPr>
          <p:cNvPicPr>
            <a:picLocks noChangeAspect="1"/>
          </p:cNvPicPr>
          <p:nvPr/>
        </p:nvPicPr>
        <p:blipFill>
          <a:blip r:embed="rId6"/>
          <a:stretch>
            <a:fillRect/>
          </a:stretch>
        </p:blipFill>
        <p:spPr>
          <a:xfrm>
            <a:off x="119814" y="3302131"/>
            <a:ext cx="1701718" cy="1743330"/>
          </a:xfrm>
          <a:prstGeom prst="rect">
            <a:avLst/>
          </a:prstGeom>
        </p:spPr>
      </p:pic>
      <p:pic>
        <p:nvPicPr>
          <p:cNvPr id="10" name="Picture 9">
            <a:extLst>
              <a:ext uri="{FF2B5EF4-FFF2-40B4-BE49-F238E27FC236}">
                <a16:creationId xmlns:a16="http://schemas.microsoft.com/office/drawing/2014/main" id="{F78E6274-8EF3-93BA-213A-21CD1FF12DCA}"/>
              </a:ext>
              <a:ext uri="{C183D7F6-B498-43B3-948B-1728B52AA6E4}">
                <adec:decorative xmlns:adec="http://schemas.microsoft.com/office/drawing/2017/decorative" val="1"/>
              </a:ext>
            </a:extLst>
          </p:cNvPr>
          <p:cNvPicPr>
            <a:picLocks noChangeAspect="1"/>
          </p:cNvPicPr>
          <p:nvPr/>
        </p:nvPicPr>
        <p:blipFill rotWithShape="1">
          <a:blip r:embed="rId7"/>
          <a:srcRect r="76949"/>
          <a:stretch/>
        </p:blipFill>
        <p:spPr>
          <a:xfrm>
            <a:off x="7010579" y="1949211"/>
            <a:ext cx="1453605" cy="1514896"/>
          </a:xfrm>
          <a:prstGeom prst="rect">
            <a:avLst/>
          </a:prstGeom>
        </p:spPr>
      </p:pic>
      <p:pic>
        <p:nvPicPr>
          <p:cNvPr id="1026" name="Picture 2">
            <a:extLst>
              <a:ext uri="{FF2B5EF4-FFF2-40B4-BE49-F238E27FC236}">
                <a16:creationId xmlns:a16="http://schemas.microsoft.com/office/drawing/2014/main" id="{7BBC25BF-11BB-34E8-1BA2-1421E2F21F57}"/>
              </a:ext>
              <a:ext uri="{C183D7F6-B498-43B3-948B-1728B52AA6E4}">
                <adec:decorative xmlns:adec="http://schemas.microsoft.com/office/drawing/2017/decorative" val="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87742" y="1949210"/>
            <a:ext cx="1525689" cy="1525689"/>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5">
            <a:extLst>
              <a:ext uri="{FF2B5EF4-FFF2-40B4-BE49-F238E27FC236}">
                <a16:creationId xmlns:a16="http://schemas.microsoft.com/office/drawing/2014/main" id="{22E1D201-8356-B3BC-5174-4A977A12F70F}"/>
              </a:ext>
            </a:extLst>
          </p:cNvPr>
          <p:cNvSpPr txBox="1">
            <a:spLocks/>
          </p:cNvSpPr>
          <p:nvPr/>
        </p:nvSpPr>
        <p:spPr>
          <a:xfrm>
            <a:off x="4098358" y="4041713"/>
            <a:ext cx="4151357" cy="485996"/>
          </a:xfrm>
          <a:prstGeom prst="rect">
            <a:avLst/>
          </a:prstGeom>
        </p:spPr>
        <p:txBody>
          <a:bodyPr lIns="68580" tIns="34290" rIns="68580" bIns="3429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2700" b="1">
                <a:solidFill>
                  <a:srgbClr val="50E6FF"/>
                </a:solidFill>
                <a:latin typeface="Segoe UI"/>
                <a:cs typeface="Segoe UI"/>
                <a:hlinkClick r:id="rId9"/>
              </a:rPr>
              <a:t>aka.ms/lz-vending/bicep</a:t>
            </a:r>
            <a:endParaRPr lang="en-US" sz="2700" b="1" err="1">
              <a:solidFill>
                <a:srgbClr val="50E6FF"/>
              </a:solidFill>
              <a:latin typeface="Segoe UI"/>
            </a:endParaRPr>
          </a:p>
        </p:txBody>
      </p:sp>
      <p:pic>
        <p:nvPicPr>
          <p:cNvPr id="8" name="Graphic 7">
            <a:extLst>
              <a:ext uri="{FF2B5EF4-FFF2-40B4-BE49-F238E27FC236}">
                <a16:creationId xmlns:a16="http://schemas.microsoft.com/office/drawing/2014/main" id="{F4F02CB5-4DF9-E868-327B-F934CC635F2C}"/>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111736" y="1074712"/>
            <a:ext cx="1105853" cy="1105853"/>
          </a:xfrm>
          <a:prstGeom prst="rect">
            <a:avLst/>
          </a:prstGeom>
        </p:spPr>
      </p:pic>
    </p:spTree>
    <p:extLst>
      <p:ext uri="{BB962C8B-B14F-4D97-AF65-F5344CB8AC3E}">
        <p14:creationId xmlns:p14="http://schemas.microsoft.com/office/powerpoint/2010/main" val="3316898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4C174DF0-4C3F-3EC1-BC4B-4A23475B46ED}"/>
              </a:ext>
            </a:extLst>
          </p:cNvPr>
          <p:cNvSpPr/>
          <p:nvPr/>
        </p:nvSpPr>
        <p:spPr bwMode="auto">
          <a:xfrm>
            <a:off x="1135532" y="3403472"/>
            <a:ext cx="862537" cy="413676"/>
          </a:xfrm>
          <a:prstGeom prst="rect">
            <a:avLst/>
          </a:prstGeom>
          <a:solidFill>
            <a:schemeClr val="bg2">
              <a:lumMod val="50000"/>
            </a:schemeClr>
          </a:solidFill>
          <a:ln w="19050" cmpd="thickThin">
            <a:solidFill>
              <a:schemeClr val="tx1"/>
            </a:solidFill>
            <a:extLst>
              <a:ext uri="{C807C97D-BFC1-408E-A445-0C87EB9F89A2}">
                <ask:lineSketchStyleProps xmlns:ask="http://schemas.microsoft.com/office/drawing/2018/sketchyshapes" sd="1219033472">
                  <a:custGeom>
                    <a:avLst/>
                    <a:gdLst>
                      <a:gd name="connsiteX0" fmla="*/ 0 w 1150049"/>
                      <a:gd name="connsiteY0" fmla="*/ 0 h 551568"/>
                      <a:gd name="connsiteX1" fmla="*/ 598025 w 1150049"/>
                      <a:gd name="connsiteY1" fmla="*/ 0 h 551568"/>
                      <a:gd name="connsiteX2" fmla="*/ 1150049 w 1150049"/>
                      <a:gd name="connsiteY2" fmla="*/ 0 h 551568"/>
                      <a:gd name="connsiteX3" fmla="*/ 1150049 w 1150049"/>
                      <a:gd name="connsiteY3" fmla="*/ 551568 h 551568"/>
                      <a:gd name="connsiteX4" fmla="*/ 586525 w 1150049"/>
                      <a:gd name="connsiteY4" fmla="*/ 551568 h 551568"/>
                      <a:gd name="connsiteX5" fmla="*/ 0 w 1150049"/>
                      <a:gd name="connsiteY5" fmla="*/ 551568 h 551568"/>
                      <a:gd name="connsiteX6" fmla="*/ 0 w 1150049"/>
                      <a:gd name="connsiteY6" fmla="*/ 0 h 551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0049" h="551568" fill="none" extrusionOk="0">
                        <a:moveTo>
                          <a:pt x="0" y="0"/>
                        </a:moveTo>
                        <a:cubicBezTo>
                          <a:pt x="242028" y="-18686"/>
                          <a:pt x="299359" y="58473"/>
                          <a:pt x="598025" y="0"/>
                        </a:cubicBezTo>
                        <a:cubicBezTo>
                          <a:pt x="896692" y="-58473"/>
                          <a:pt x="914334" y="65103"/>
                          <a:pt x="1150049" y="0"/>
                        </a:cubicBezTo>
                        <a:cubicBezTo>
                          <a:pt x="1156684" y="268577"/>
                          <a:pt x="1090481" y="361150"/>
                          <a:pt x="1150049" y="551568"/>
                        </a:cubicBezTo>
                        <a:cubicBezTo>
                          <a:pt x="929822" y="553300"/>
                          <a:pt x="855598" y="497499"/>
                          <a:pt x="586525" y="551568"/>
                        </a:cubicBezTo>
                        <a:cubicBezTo>
                          <a:pt x="317452" y="605637"/>
                          <a:pt x="231300" y="500586"/>
                          <a:pt x="0" y="551568"/>
                        </a:cubicBezTo>
                        <a:cubicBezTo>
                          <a:pt x="-32553" y="425471"/>
                          <a:pt x="54837" y="231115"/>
                          <a:pt x="0" y="0"/>
                        </a:cubicBezTo>
                        <a:close/>
                      </a:path>
                      <a:path w="1150049" h="551568" stroke="0" extrusionOk="0">
                        <a:moveTo>
                          <a:pt x="0" y="0"/>
                        </a:moveTo>
                        <a:cubicBezTo>
                          <a:pt x="211834" y="-43199"/>
                          <a:pt x="402684" y="29988"/>
                          <a:pt x="563524" y="0"/>
                        </a:cubicBezTo>
                        <a:cubicBezTo>
                          <a:pt x="724364" y="-29988"/>
                          <a:pt x="859256" y="21362"/>
                          <a:pt x="1150049" y="0"/>
                        </a:cubicBezTo>
                        <a:cubicBezTo>
                          <a:pt x="1178919" y="215264"/>
                          <a:pt x="1088238" y="354765"/>
                          <a:pt x="1150049" y="551568"/>
                        </a:cubicBezTo>
                        <a:cubicBezTo>
                          <a:pt x="959497" y="554678"/>
                          <a:pt x="716512" y="524870"/>
                          <a:pt x="575025" y="551568"/>
                        </a:cubicBezTo>
                        <a:cubicBezTo>
                          <a:pt x="433538" y="578266"/>
                          <a:pt x="201567" y="492647"/>
                          <a:pt x="0" y="551568"/>
                        </a:cubicBezTo>
                        <a:cubicBezTo>
                          <a:pt x="-22525" y="326851"/>
                          <a:pt x="14297" y="259826"/>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r>
              <a:rPr lang="en-GB" sz="600" b="1">
                <a:solidFill>
                  <a:srgbClr val="FFFFFF"/>
                </a:solidFill>
                <a:latin typeface="Segoe UI"/>
                <a:hlinkClick r:id="rId2">
                  <a:extLst>
                    <a:ext uri="{A12FA001-AC4F-418D-AE19-62706E023703}">
                      <ahyp:hlinkClr xmlns:ahyp="http://schemas.microsoft.com/office/drawing/2018/hyperlinkcolor" val="tx"/>
                    </a:ext>
                  </a:extLst>
                </a:hlinkClick>
              </a:rPr>
              <a:t>Create Subscriptions Manually</a:t>
            </a:r>
            <a:endParaRPr lang="en-GB" sz="600" b="1">
              <a:solidFill>
                <a:srgbClr val="FFFFFF"/>
              </a:solidFill>
              <a:latin typeface="Segoe UI"/>
            </a:endParaRPr>
          </a:p>
        </p:txBody>
      </p:sp>
      <p:sp>
        <p:nvSpPr>
          <p:cNvPr id="58" name="Rectangle 57">
            <a:extLst>
              <a:ext uri="{FF2B5EF4-FFF2-40B4-BE49-F238E27FC236}">
                <a16:creationId xmlns:a16="http://schemas.microsoft.com/office/drawing/2014/main" id="{5BA279BA-B98B-75B6-A315-3AAFE7E69DED}"/>
              </a:ext>
              <a:ext uri="{C183D7F6-B498-43B3-948B-1728B52AA6E4}">
                <adec:decorative xmlns:adec="http://schemas.microsoft.com/office/drawing/2017/decorative" val="1"/>
              </a:ext>
            </a:extLst>
          </p:cNvPr>
          <p:cNvSpPr/>
          <p:nvPr/>
        </p:nvSpPr>
        <p:spPr bwMode="auto">
          <a:xfrm>
            <a:off x="743190" y="4645394"/>
            <a:ext cx="868339" cy="413676"/>
          </a:xfrm>
          <a:solidFill>
            <a:srgbClr val="88CB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endParaRPr lang="en-GB" sz="600" b="1">
              <a:solidFill>
                <a:srgbClr val="FFFFFF"/>
              </a:solidFill>
              <a:latin typeface="Segoe UI"/>
            </a:endParaRPr>
          </a:p>
        </p:txBody>
      </p:sp>
      <p:sp>
        <p:nvSpPr>
          <p:cNvPr id="68" name="Rectangle 67">
            <a:extLst>
              <a:ext uri="{FF2B5EF4-FFF2-40B4-BE49-F238E27FC236}">
                <a16:creationId xmlns:a16="http://schemas.microsoft.com/office/drawing/2014/main" id="{BC4184C5-2D54-698E-9AFC-C15822AAA737}"/>
              </a:ext>
              <a:ext uri="{C183D7F6-B498-43B3-948B-1728B52AA6E4}">
                <adec:decorative xmlns:adec="http://schemas.microsoft.com/office/drawing/2017/decorative" val="1"/>
              </a:ext>
            </a:extLst>
          </p:cNvPr>
          <p:cNvSpPr/>
          <p:nvPr/>
        </p:nvSpPr>
        <p:spPr bwMode="auto">
          <a:xfrm>
            <a:off x="2874063" y="3854399"/>
            <a:ext cx="578076" cy="587457"/>
          </a:xfrm>
          <a:solidFill>
            <a:srgbClr val="88CBFF"/>
          </a:solidFill>
          <a:ln>
            <a:solidFill>
              <a:schemeClr val="tx1"/>
            </a:solidFill>
            <a:extLst>
              <a:ext uri="{C807C97D-BFC1-408E-A445-0C87EB9F89A2}">
                <ask:lineSketchStyleProps xmlns:ask="http://schemas.microsoft.com/office/drawing/2018/sketchyshapes" sd="2357136044">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endParaRPr lang="en-GB" sz="600" b="1">
              <a:solidFill>
                <a:srgbClr val="FFFFFF"/>
              </a:solidFill>
              <a:latin typeface="Segoe UI"/>
            </a:endParaRPr>
          </a:p>
        </p:txBody>
      </p:sp>
      <p:sp>
        <p:nvSpPr>
          <p:cNvPr id="70" name="Rectangle 69">
            <a:extLst>
              <a:ext uri="{FF2B5EF4-FFF2-40B4-BE49-F238E27FC236}">
                <a16:creationId xmlns:a16="http://schemas.microsoft.com/office/drawing/2014/main" id="{ECB44B3F-B1AD-8BAC-5711-1E1258C2A7DE}"/>
              </a:ext>
              <a:ext uri="{C183D7F6-B498-43B3-948B-1728B52AA6E4}">
                <adec:decorative xmlns:adec="http://schemas.microsoft.com/office/drawing/2017/decorative" val="1"/>
              </a:ext>
            </a:extLst>
          </p:cNvPr>
          <p:cNvSpPr/>
          <p:nvPr/>
        </p:nvSpPr>
        <p:spPr bwMode="auto">
          <a:xfrm>
            <a:off x="3134702" y="4524969"/>
            <a:ext cx="578076" cy="587457"/>
          </a:xfrm>
          <a:solidFill>
            <a:srgbClr val="88CB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endParaRPr lang="en-GB" sz="600" b="1">
              <a:solidFill>
                <a:srgbClr val="FFFFFF"/>
              </a:solidFill>
              <a:latin typeface="Segoe UI"/>
            </a:endParaRPr>
          </a:p>
        </p:txBody>
      </p:sp>
      <p:sp>
        <p:nvSpPr>
          <p:cNvPr id="75" name="Title 1" descr="Azure Landing Zone Customer Journey: Bootstrap your environment, Deploy Azure Landing Zone Platform components, Subscription (LZ) Vending Process, Landing Zone Accelerators.">
            <a:extLst>
              <a:ext uri="{FF2B5EF4-FFF2-40B4-BE49-F238E27FC236}">
                <a16:creationId xmlns:a16="http://schemas.microsoft.com/office/drawing/2014/main" id="{C3EEB38D-BA4E-32CB-7F26-E3138747B3FA}"/>
              </a:ext>
            </a:extLst>
          </p:cNvPr>
          <p:cNvSpPr>
            <a:spLocks noGrp="1"/>
          </p:cNvSpPr>
          <p:nvPr>
            <p:ph type="title"/>
          </p:nvPr>
        </p:nvSpPr>
        <p:spPr>
          <a:xfrm>
            <a:off x="467746" y="87643"/>
            <a:ext cx="5586825" cy="553998"/>
          </a:xfrm>
        </p:spPr>
        <p:txBody>
          <a:bodyPr/>
          <a:lstStyle/>
          <a:p>
            <a:r>
              <a:rPr lang="en-US" sz="1800" dirty="0"/>
              <a:t>Azure Landing Zone Customer Journey</a:t>
            </a:r>
          </a:p>
        </p:txBody>
      </p:sp>
      <p:sp>
        <p:nvSpPr>
          <p:cNvPr id="87" name="Rectangle 86">
            <a:extLst>
              <a:ext uri="{FF2B5EF4-FFF2-40B4-BE49-F238E27FC236}">
                <a16:creationId xmlns:a16="http://schemas.microsoft.com/office/drawing/2014/main" id="{A9F3E5B8-1EBE-592A-9CB2-E4544762E279}"/>
              </a:ext>
              <a:ext uri="{C183D7F6-B498-43B3-948B-1728B52AA6E4}">
                <adec:decorative xmlns:adec="http://schemas.microsoft.com/office/drawing/2017/decorative" val="1"/>
              </a:ext>
            </a:extLst>
          </p:cNvPr>
          <p:cNvSpPr/>
          <p:nvPr/>
        </p:nvSpPr>
        <p:spPr bwMode="auto">
          <a:xfrm>
            <a:off x="5337976" y="4486445"/>
            <a:ext cx="578076" cy="587457"/>
          </a:xfrm>
          <a:solidFill>
            <a:srgbClr val="88CB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endParaRPr lang="en-GB" sz="600" b="1">
              <a:solidFill>
                <a:srgbClr val="FFFFFF"/>
              </a:solidFill>
              <a:latin typeface="Segoe UI"/>
            </a:endParaRPr>
          </a:p>
        </p:txBody>
      </p:sp>
      <p:sp>
        <p:nvSpPr>
          <p:cNvPr id="89" name="Rectangle 88">
            <a:extLst>
              <a:ext uri="{FF2B5EF4-FFF2-40B4-BE49-F238E27FC236}">
                <a16:creationId xmlns:a16="http://schemas.microsoft.com/office/drawing/2014/main" id="{4B1F0424-D752-48EB-C100-03239144B95A}"/>
              </a:ext>
              <a:ext uri="{C183D7F6-B498-43B3-948B-1728B52AA6E4}">
                <adec:decorative xmlns:adec="http://schemas.microsoft.com/office/drawing/2017/decorative" val="1"/>
              </a:ext>
            </a:extLst>
          </p:cNvPr>
          <p:cNvSpPr/>
          <p:nvPr/>
        </p:nvSpPr>
        <p:spPr bwMode="auto">
          <a:xfrm>
            <a:off x="5388019" y="3777119"/>
            <a:ext cx="578076" cy="587457"/>
          </a:xfrm>
          <a:solidFill>
            <a:srgbClr val="88CB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endParaRPr lang="en-GB" sz="600" b="1">
              <a:solidFill>
                <a:srgbClr val="FFFFFF"/>
              </a:solidFill>
              <a:latin typeface="Segoe UI"/>
            </a:endParaRPr>
          </a:p>
        </p:txBody>
      </p:sp>
      <p:sp>
        <p:nvSpPr>
          <p:cNvPr id="101" name="Rectangle 100">
            <a:extLst>
              <a:ext uri="{FF2B5EF4-FFF2-40B4-BE49-F238E27FC236}">
                <a16:creationId xmlns:a16="http://schemas.microsoft.com/office/drawing/2014/main" id="{3A433DC3-CCB4-7A2D-E5C2-CD420EEE9761}"/>
              </a:ext>
              <a:ext uri="{C183D7F6-B498-43B3-948B-1728B52AA6E4}">
                <adec:decorative xmlns:adec="http://schemas.microsoft.com/office/drawing/2017/decorative" val="1"/>
              </a:ext>
            </a:extLst>
          </p:cNvPr>
          <p:cNvSpPr/>
          <p:nvPr/>
        </p:nvSpPr>
        <p:spPr bwMode="auto">
          <a:xfrm>
            <a:off x="7081935" y="3238500"/>
            <a:ext cx="578076" cy="354282"/>
          </a:xfrm>
          <a:solidFill>
            <a:srgbClr val="88CB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endParaRPr lang="en-GB" sz="600" b="1">
              <a:solidFill>
                <a:srgbClr val="FFFFFF"/>
              </a:solidFill>
              <a:latin typeface="Segoe UI"/>
            </a:endParaRPr>
          </a:p>
        </p:txBody>
      </p:sp>
      <p:sp>
        <p:nvSpPr>
          <p:cNvPr id="2" name="Arrow: Right 1" descr="Create platform subscriptions  then create platform then LZ vending, then Deploy workload.">
            <a:extLst>
              <a:ext uri="{FF2B5EF4-FFF2-40B4-BE49-F238E27FC236}">
                <a16:creationId xmlns:a16="http://schemas.microsoft.com/office/drawing/2014/main" id="{4D397C92-027B-F61D-1335-579C13E90BA9}"/>
              </a:ext>
            </a:extLst>
          </p:cNvPr>
          <p:cNvSpPr/>
          <p:nvPr/>
        </p:nvSpPr>
        <p:spPr bwMode="auto">
          <a:xfrm>
            <a:off x="467746" y="2572725"/>
            <a:ext cx="8109455" cy="968285"/>
          </a:xfrm>
          <a:prstGeom prst="rightArrow">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GB" sz="1500">
              <a:solidFill>
                <a:srgbClr val="FFFFFF"/>
              </a:solidFill>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CCBB7A61-5F09-C2D0-99C3-4AD03D309202}"/>
              </a:ext>
              <a:ext uri="{C183D7F6-B498-43B3-948B-1728B52AA6E4}">
                <adec:decorative xmlns:adec="http://schemas.microsoft.com/office/drawing/2017/decorative" val="1"/>
              </a:ext>
            </a:extLst>
          </p:cNvPr>
          <p:cNvSpPr/>
          <p:nvPr/>
        </p:nvSpPr>
        <p:spPr bwMode="auto">
          <a:xfrm>
            <a:off x="3567680" y="3854399"/>
            <a:ext cx="578076" cy="587457"/>
          </a:xfrm>
          <a:solidFill>
            <a:srgbClr val="88CB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endParaRPr lang="en-GB" sz="600" b="1">
              <a:solidFill>
                <a:srgbClr val="FFFFFF"/>
              </a:solidFill>
              <a:latin typeface="Segoe UI"/>
            </a:endParaRPr>
          </a:p>
        </p:txBody>
      </p:sp>
      <p:sp>
        <p:nvSpPr>
          <p:cNvPr id="8" name="Rectangle 7">
            <a:extLst>
              <a:ext uri="{FF2B5EF4-FFF2-40B4-BE49-F238E27FC236}">
                <a16:creationId xmlns:a16="http://schemas.microsoft.com/office/drawing/2014/main" id="{770096CC-453D-836D-8D85-9FE6797A3BDC}"/>
              </a:ext>
              <a:ext uri="{C183D7F6-B498-43B3-948B-1728B52AA6E4}">
                <adec:decorative xmlns:adec="http://schemas.microsoft.com/office/drawing/2017/decorative" val="1"/>
              </a:ext>
            </a:extLst>
          </p:cNvPr>
          <p:cNvSpPr/>
          <p:nvPr/>
        </p:nvSpPr>
        <p:spPr bwMode="auto">
          <a:xfrm>
            <a:off x="7756281" y="3250515"/>
            <a:ext cx="578076" cy="354282"/>
          </a:xfrm>
          <a:solidFill>
            <a:srgbClr val="88CB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endParaRPr lang="en-GB" sz="600" b="1">
              <a:solidFill>
                <a:srgbClr val="FFFFFF"/>
              </a:solidFill>
              <a:latin typeface="Segoe UI"/>
            </a:endParaRPr>
          </a:p>
        </p:txBody>
      </p:sp>
      <p:sp>
        <p:nvSpPr>
          <p:cNvPr id="10" name="Rectangle 9">
            <a:extLst>
              <a:ext uri="{FF2B5EF4-FFF2-40B4-BE49-F238E27FC236}">
                <a16:creationId xmlns:a16="http://schemas.microsoft.com/office/drawing/2014/main" id="{817F9124-E574-01EF-CA86-15FD4D2A5A3E}"/>
              </a:ext>
              <a:ext uri="{C183D7F6-B498-43B3-948B-1728B52AA6E4}">
                <adec:decorative xmlns:adec="http://schemas.microsoft.com/office/drawing/2017/decorative" val="1"/>
              </a:ext>
            </a:extLst>
          </p:cNvPr>
          <p:cNvSpPr/>
          <p:nvPr/>
        </p:nvSpPr>
        <p:spPr bwMode="auto">
          <a:xfrm>
            <a:off x="8419209" y="3250515"/>
            <a:ext cx="578076" cy="354282"/>
          </a:xfrm>
          <a:solidFill>
            <a:srgbClr val="88CB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endParaRPr lang="en-GB" sz="600" b="1">
              <a:solidFill>
                <a:srgbClr val="FFFFFF"/>
              </a:solidFill>
              <a:latin typeface="Segoe UI"/>
            </a:endParaRPr>
          </a:p>
        </p:txBody>
      </p:sp>
      <p:sp>
        <p:nvSpPr>
          <p:cNvPr id="12" name="Rectangle 11">
            <a:extLst>
              <a:ext uri="{FF2B5EF4-FFF2-40B4-BE49-F238E27FC236}">
                <a16:creationId xmlns:a16="http://schemas.microsoft.com/office/drawing/2014/main" id="{8F2BEB8F-174B-E578-CB36-F33A11C8BF48}"/>
              </a:ext>
              <a:ext uri="{C183D7F6-B498-43B3-948B-1728B52AA6E4}">
                <adec:decorative xmlns:adec="http://schemas.microsoft.com/office/drawing/2017/decorative" val="1"/>
              </a:ext>
            </a:extLst>
          </p:cNvPr>
          <p:cNvSpPr/>
          <p:nvPr/>
        </p:nvSpPr>
        <p:spPr bwMode="auto">
          <a:xfrm>
            <a:off x="6500585" y="3923897"/>
            <a:ext cx="578076" cy="354282"/>
          </a:xfrm>
          <a:solidFill>
            <a:srgbClr val="88CB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endParaRPr lang="en-GB" sz="600" b="1">
              <a:solidFill>
                <a:srgbClr val="FFFFFF"/>
              </a:solidFill>
              <a:latin typeface="Segoe UI"/>
            </a:endParaRPr>
          </a:p>
        </p:txBody>
      </p:sp>
      <p:sp>
        <p:nvSpPr>
          <p:cNvPr id="16" name="Rectangle 15">
            <a:extLst>
              <a:ext uri="{FF2B5EF4-FFF2-40B4-BE49-F238E27FC236}">
                <a16:creationId xmlns:a16="http://schemas.microsoft.com/office/drawing/2014/main" id="{4D05B299-A423-B3B8-6065-956FC3B5F5D3}"/>
              </a:ext>
              <a:ext uri="{C183D7F6-B498-43B3-948B-1728B52AA6E4}">
                <adec:decorative xmlns:adec="http://schemas.microsoft.com/office/drawing/2017/decorative" val="1"/>
              </a:ext>
            </a:extLst>
          </p:cNvPr>
          <p:cNvSpPr/>
          <p:nvPr/>
        </p:nvSpPr>
        <p:spPr bwMode="auto">
          <a:xfrm>
            <a:off x="7174931" y="3923897"/>
            <a:ext cx="578076" cy="354282"/>
          </a:xfrm>
          <a:solidFill>
            <a:srgbClr val="88CB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endParaRPr lang="en-GB" sz="600" b="1">
              <a:solidFill>
                <a:srgbClr val="FFFFFF"/>
              </a:solidFill>
              <a:latin typeface="Segoe UI"/>
            </a:endParaRPr>
          </a:p>
        </p:txBody>
      </p:sp>
      <p:sp>
        <p:nvSpPr>
          <p:cNvPr id="18" name="Rectangle 17">
            <a:extLst>
              <a:ext uri="{FF2B5EF4-FFF2-40B4-BE49-F238E27FC236}">
                <a16:creationId xmlns:a16="http://schemas.microsoft.com/office/drawing/2014/main" id="{3CA337E8-38E9-9F6A-E235-1551AE2F48EB}"/>
              </a:ext>
              <a:ext uri="{C183D7F6-B498-43B3-948B-1728B52AA6E4}">
                <adec:decorative xmlns:adec="http://schemas.microsoft.com/office/drawing/2017/decorative" val="1"/>
              </a:ext>
            </a:extLst>
          </p:cNvPr>
          <p:cNvSpPr/>
          <p:nvPr/>
        </p:nvSpPr>
        <p:spPr bwMode="auto">
          <a:xfrm>
            <a:off x="7837859" y="3923897"/>
            <a:ext cx="578076" cy="354282"/>
          </a:xfrm>
          <a:solidFill>
            <a:srgbClr val="88CB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endParaRPr lang="en-GB" sz="600" b="1">
              <a:solidFill>
                <a:srgbClr val="FFFFFF"/>
              </a:solidFill>
              <a:latin typeface="Segoe UI"/>
            </a:endParaRPr>
          </a:p>
        </p:txBody>
      </p:sp>
      <p:sp>
        <p:nvSpPr>
          <p:cNvPr id="20" name="Rectangle 19">
            <a:extLst>
              <a:ext uri="{FF2B5EF4-FFF2-40B4-BE49-F238E27FC236}">
                <a16:creationId xmlns:a16="http://schemas.microsoft.com/office/drawing/2014/main" id="{214E1DCA-7BEB-D654-A0E6-77193357C482}"/>
              </a:ext>
              <a:ext uri="{C183D7F6-B498-43B3-948B-1728B52AA6E4}">
                <adec:decorative xmlns:adec="http://schemas.microsoft.com/office/drawing/2017/decorative" val="1"/>
              </a:ext>
            </a:extLst>
          </p:cNvPr>
          <p:cNvSpPr/>
          <p:nvPr/>
        </p:nvSpPr>
        <p:spPr bwMode="auto">
          <a:xfrm>
            <a:off x="6506387" y="4364576"/>
            <a:ext cx="578076" cy="354282"/>
          </a:xfrm>
          <a:solidFill>
            <a:srgbClr val="88CB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endParaRPr lang="en-GB" sz="600" b="1">
              <a:solidFill>
                <a:srgbClr val="FFFFFF"/>
              </a:solidFill>
              <a:latin typeface="Segoe UI"/>
            </a:endParaRPr>
          </a:p>
        </p:txBody>
      </p:sp>
      <p:sp>
        <p:nvSpPr>
          <p:cNvPr id="22" name="Rectangle 21">
            <a:extLst>
              <a:ext uri="{FF2B5EF4-FFF2-40B4-BE49-F238E27FC236}">
                <a16:creationId xmlns:a16="http://schemas.microsoft.com/office/drawing/2014/main" id="{80F71089-CA9F-D7D9-5DC9-6968E710D398}"/>
              </a:ext>
              <a:ext uri="{C183D7F6-B498-43B3-948B-1728B52AA6E4}">
                <adec:decorative xmlns:adec="http://schemas.microsoft.com/office/drawing/2017/decorative" val="1"/>
              </a:ext>
            </a:extLst>
          </p:cNvPr>
          <p:cNvSpPr/>
          <p:nvPr/>
        </p:nvSpPr>
        <p:spPr bwMode="auto">
          <a:xfrm>
            <a:off x="7180733" y="4364576"/>
            <a:ext cx="578076" cy="354282"/>
          </a:xfrm>
          <a:solidFill>
            <a:srgbClr val="88CB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endParaRPr lang="en-GB" sz="600" b="1">
              <a:solidFill>
                <a:srgbClr val="FFFFFF"/>
              </a:solidFill>
              <a:latin typeface="Segoe UI"/>
            </a:endParaRPr>
          </a:p>
        </p:txBody>
      </p:sp>
      <p:sp>
        <p:nvSpPr>
          <p:cNvPr id="24" name="Rectangle 23">
            <a:extLst>
              <a:ext uri="{FF2B5EF4-FFF2-40B4-BE49-F238E27FC236}">
                <a16:creationId xmlns:a16="http://schemas.microsoft.com/office/drawing/2014/main" id="{D27B073B-044B-3DF9-94F6-07A0AA3BF0C7}"/>
              </a:ext>
              <a:ext uri="{C183D7F6-B498-43B3-948B-1728B52AA6E4}">
                <adec:decorative xmlns:adec="http://schemas.microsoft.com/office/drawing/2017/decorative" val="1"/>
              </a:ext>
            </a:extLst>
          </p:cNvPr>
          <p:cNvSpPr/>
          <p:nvPr/>
        </p:nvSpPr>
        <p:spPr bwMode="auto">
          <a:xfrm>
            <a:off x="7843661" y="4364576"/>
            <a:ext cx="578076" cy="354282"/>
          </a:xfrm>
          <a:solidFill>
            <a:srgbClr val="88CB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endParaRPr lang="en-GB" sz="600" b="1">
              <a:solidFill>
                <a:srgbClr val="FFFFFF"/>
              </a:solidFill>
              <a:latin typeface="Segoe UI"/>
            </a:endParaRPr>
          </a:p>
        </p:txBody>
      </p:sp>
      <p:sp>
        <p:nvSpPr>
          <p:cNvPr id="7" name="Rectangle 6">
            <a:extLst>
              <a:ext uri="{FF2B5EF4-FFF2-40B4-BE49-F238E27FC236}">
                <a16:creationId xmlns:a16="http://schemas.microsoft.com/office/drawing/2014/main" id="{21D930F6-BB2B-0ECF-1739-759754A94CE3}"/>
              </a:ext>
            </a:extLst>
          </p:cNvPr>
          <p:cNvSpPr/>
          <p:nvPr/>
        </p:nvSpPr>
        <p:spPr bwMode="auto">
          <a:xfrm>
            <a:off x="1133926" y="3971645"/>
            <a:ext cx="862537" cy="413676"/>
          </a:xfrm>
          <a:prstGeom prst="rect">
            <a:avLst/>
          </a:prstGeom>
          <a:solidFill>
            <a:schemeClr val="bg2">
              <a:lumMod val="50000"/>
            </a:schemeClr>
          </a:solidFill>
          <a:ln w="19050" cmpd="thickThin">
            <a:solidFill>
              <a:schemeClr val="tx1"/>
            </a:solidFill>
            <a:extLst>
              <a:ext uri="{C807C97D-BFC1-408E-A445-0C87EB9F89A2}">
                <ask:lineSketchStyleProps xmlns:ask="http://schemas.microsoft.com/office/drawing/2018/sketchyshapes" sd="1219033472">
                  <a:custGeom>
                    <a:avLst/>
                    <a:gdLst>
                      <a:gd name="connsiteX0" fmla="*/ 0 w 1150049"/>
                      <a:gd name="connsiteY0" fmla="*/ 0 h 551568"/>
                      <a:gd name="connsiteX1" fmla="*/ 598025 w 1150049"/>
                      <a:gd name="connsiteY1" fmla="*/ 0 h 551568"/>
                      <a:gd name="connsiteX2" fmla="*/ 1150049 w 1150049"/>
                      <a:gd name="connsiteY2" fmla="*/ 0 h 551568"/>
                      <a:gd name="connsiteX3" fmla="*/ 1150049 w 1150049"/>
                      <a:gd name="connsiteY3" fmla="*/ 551568 h 551568"/>
                      <a:gd name="connsiteX4" fmla="*/ 586525 w 1150049"/>
                      <a:gd name="connsiteY4" fmla="*/ 551568 h 551568"/>
                      <a:gd name="connsiteX5" fmla="*/ 0 w 1150049"/>
                      <a:gd name="connsiteY5" fmla="*/ 551568 h 551568"/>
                      <a:gd name="connsiteX6" fmla="*/ 0 w 1150049"/>
                      <a:gd name="connsiteY6" fmla="*/ 0 h 551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0049" h="551568" fill="none" extrusionOk="0">
                        <a:moveTo>
                          <a:pt x="0" y="0"/>
                        </a:moveTo>
                        <a:cubicBezTo>
                          <a:pt x="242028" y="-18686"/>
                          <a:pt x="299359" y="58473"/>
                          <a:pt x="598025" y="0"/>
                        </a:cubicBezTo>
                        <a:cubicBezTo>
                          <a:pt x="896692" y="-58473"/>
                          <a:pt x="914334" y="65103"/>
                          <a:pt x="1150049" y="0"/>
                        </a:cubicBezTo>
                        <a:cubicBezTo>
                          <a:pt x="1156684" y="268577"/>
                          <a:pt x="1090481" y="361150"/>
                          <a:pt x="1150049" y="551568"/>
                        </a:cubicBezTo>
                        <a:cubicBezTo>
                          <a:pt x="929822" y="553300"/>
                          <a:pt x="855598" y="497499"/>
                          <a:pt x="586525" y="551568"/>
                        </a:cubicBezTo>
                        <a:cubicBezTo>
                          <a:pt x="317452" y="605637"/>
                          <a:pt x="231300" y="500586"/>
                          <a:pt x="0" y="551568"/>
                        </a:cubicBezTo>
                        <a:cubicBezTo>
                          <a:pt x="-32553" y="425471"/>
                          <a:pt x="54837" y="231115"/>
                          <a:pt x="0" y="0"/>
                        </a:cubicBezTo>
                        <a:close/>
                      </a:path>
                      <a:path w="1150049" h="551568" stroke="0" extrusionOk="0">
                        <a:moveTo>
                          <a:pt x="0" y="0"/>
                        </a:moveTo>
                        <a:cubicBezTo>
                          <a:pt x="211834" y="-43199"/>
                          <a:pt x="402684" y="29988"/>
                          <a:pt x="563524" y="0"/>
                        </a:cubicBezTo>
                        <a:cubicBezTo>
                          <a:pt x="724364" y="-29988"/>
                          <a:pt x="859256" y="21362"/>
                          <a:pt x="1150049" y="0"/>
                        </a:cubicBezTo>
                        <a:cubicBezTo>
                          <a:pt x="1178919" y="215264"/>
                          <a:pt x="1088238" y="354765"/>
                          <a:pt x="1150049" y="551568"/>
                        </a:cubicBezTo>
                        <a:cubicBezTo>
                          <a:pt x="959497" y="554678"/>
                          <a:pt x="716512" y="524870"/>
                          <a:pt x="575025" y="551568"/>
                        </a:cubicBezTo>
                        <a:cubicBezTo>
                          <a:pt x="433538" y="578266"/>
                          <a:pt x="201567" y="492647"/>
                          <a:pt x="0" y="551568"/>
                        </a:cubicBezTo>
                        <a:cubicBezTo>
                          <a:pt x="-22525" y="326851"/>
                          <a:pt x="14297" y="259826"/>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r>
              <a:rPr lang="en-GB" sz="600" b="1">
                <a:solidFill>
                  <a:srgbClr val="FFFFFF"/>
                </a:solidFill>
                <a:latin typeface="Segoe UI"/>
                <a:hlinkClick r:id="rId3">
                  <a:extLst>
                    <a:ext uri="{A12FA001-AC4F-418D-AE19-62706E023703}">
                      <ahyp:hlinkClr xmlns:ahyp="http://schemas.microsoft.com/office/drawing/2018/hyperlinkcolor" val="tx"/>
                    </a:ext>
                  </a:extLst>
                </a:hlinkClick>
              </a:rPr>
              <a:t>Create Subscriptions Programmatically</a:t>
            </a:r>
            <a:endParaRPr lang="en-GB" sz="600" b="1">
              <a:solidFill>
                <a:srgbClr val="FFFFFF"/>
              </a:solidFill>
              <a:latin typeface="Segoe UI"/>
            </a:endParaRPr>
          </a:p>
        </p:txBody>
      </p:sp>
      <p:sp>
        <p:nvSpPr>
          <p:cNvPr id="11" name="Rectangle 10">
            <a:extLst>
              <a:ext uri="{FF2B5EF4-FFF2-40B4-BE49-F238E27FC236}">
                <a16:creationId xmlns:a16="http://schemas.microsoft.com/office/drawing/2014/main" id="{7EC8D3FB-0767-10C3-A126-179A2E554B28}"/>
              </a:ext>
            </a:extLst>
          </p:cNvPr>
          <p:cNvSpPr/>
          <p:nvPr/>
        </p:nvSpPr>
        <p:spPr bwMode="auto">
          <a:xfrm>
            <a:off x="3125207" y="3625531"/>
            <a:ext cx="862537" cy="413676"/>
          </a:xfrm>
          <a:prstGeom prst="rect">
            <a:avLst/>
          </a:prstGeom>
          <a:solidFill>
            <a:schemeClr val="bg2">
              <a:lumMod val="50000"/>
            </a:schemeClr>
          </a:solidFill>
          <a:ln w="19050" cmpd="thickThin">
            <a:solidFill>
              <a:schemeClr val="tx1"/>
            </a:solidFill>
            <a:extLst>
              <a:ext uri="{C807C97D-BFC1-408E-A445-0C87EB9F89A2}">
                <ask:lineSketchStyleProps xmlns:ask="http://schemas.microsoft.com/office/drawing/2018/sketchyshapes" sd="1219033472">
                  <a:custGeom>
                    <a:avLst/>
                    <a:gdLst>
                      <a:gd name="connsiteX0" fmla="*/ 0 w 1150049"/>
                      <a:gd name="connsiteY0" fmla="*/ 0 h 551568"/>
                      <a:gd name="connsiteX1" fmla="*/ 598025 w 1150049"/>
                      <a:gd name="connsiteY1" fmla="*/ 0 h 551568"/>
                      <a:gd name="connsiteX2" fmla="*/ 1150049 w 1150049"/>
                      <a:gd name="connsiteY2" fmla="*/ 0 h 551568"/>
                      <a:gd name="connsiteX3" fmla="*/ 1150049 w 1150049"/>
                      <a:gd name="connsiteY3" fmla="*/ 551568 h 551568"/>
                      <a:gd name="connsiteX4" fmla="*/ 586525 w 1150049"/>
                      <a:gd name="connsiteY4" fmla="*/ 551568 h 551568"/>
                      <a:gd name="connsiteX5" fmla="*/ 0 w 1150049"/>
                      <a:gd name="connsiteY5" fmla="*/ 551568 h 551568"/>
                      <a:gd name="connsiteX6" fmla="*/ 0 w 1150049"/>
                      <a:gd name="connsiteY6" fmla="*/ 0 h 551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0049" h="551568" fill="none" extrusionOk="0">
                        <a:moveTo>
                          <a:pt x="0" y="0"/>
                        </a:moveTo>
                        <a:cubicBezTo>
                          <a:pt x="242028" y="-18686"/>
                          <a:pt x="299359" y="58473"/>
                          <a:pt x="598025" y="0"/>
                        </a:cubicBezTo>
                        <a:cubicBezTo>
                          <a:pt x="896692" y="-58473"/>
                          <a:pt x="914334" y="65103"/>
                          <a:pt x="1150049" y="0"/>
                        </a:cubicBezTo>
                        <a:cubicBezTo>
                          <a:pt x="1156684" y="268577"/>
                          <a:pt x="1090481" y="361150"/>
                          <a:pt x="1150049" y="551568"/>
                        </a:cubicBezTo>
                        <a:cubicBezTo>
                          <a:pt x="929822" y="553300"/>
                          <a:pt x="855598" y="497499"/>
                          <a:pt x="586525" y="551568"/>
                        </a:cubicBezTo>
                        <a:cubicBezTo>
                          <a:pt x="317452" y="605637"/>
                          <a:pt x="231300" y="500586"/>
                          <a:pt x="0" y="551568"/>
                        </a:cubicBezTo>
                        <a:cubicBezTo>
                          <a:pt x="-32553" y="425471"/>
                          <a:pt x="54837" y="231115"/>
                          <a:pt x="0" y="0"/>
                        </a:cubicBezTo>
                        <a:close/>
                      </a:path>
                      <a:path w="1150049" h="551568" stroke="0" extrusionOk="0">
                        <a:moveTo>
                          <a:pt x="0" y="0"/>
                        </a:moveTo>
                        <a:cubicBezTo>
                          <a:pt x="211834" y="-43199"/>
                          <a:pt x="402684" y="29988"/>
                          <a:pt x="563524" y="0"/>
                        </a:cubicBezTo>
                        <a:cubicBezTo>
                          <a:pt x="724364" y="-29988"/>
                          <a:pt x="859256" y="21362"/>
                          <a:pt x="1150049" y="0"/>
                        </a:cubicBezTo>
                        <a:cubicBezTo>
                          <a:pt x="1178919" y="215264"/>
                          <a:pt x="1088238" y="354765"/>
                          <a:pt x="1150049" y="551568"/>
                        </a:cubicBezTo>
                        <a:cubicBezTo>
                          <a:pt x="959497" y="554678"/>
                          <a:pt x="716512" y="524870"/>
                          <a:pt x="575025" y="551568"/>
                        </a:cubicBezTo>
                        <a:cubicBezTo>
                          <a:pt x="433538" y="578266"/>
                          <a:pt x="201567" y="492647"/>
                          <a:pt x="0" y="551568"/>
                        </a:cubicBezTo>
                        <a:cubicBezTo>
                          <a:pt x="-22525" y="326851"/>
                          <a:pt x="14297" y="259826"/>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r>
              <a:rPr lang="en-GB" sz="600" b="1">
                <a:solidFill>
                  <a:srgbClr val="FFFFFF"/>
                </a:solidFill>
                <a:latin typeface="Segoe UI"/>
                <a:hlinkClick r:id="rId4">
                  <a:extLst>
                    <a:ext uri="{A12FA001-AC4F-418D-AE19-62706E023703}">
                      <ahyp:hlinkClr xmlns:ahyp="http://schemas.microsoft.com/office/drawing/2018/hyperlinkcolor" val="tx"/>
                    </a:ext>
                  </a:extLst>
                </a:hlinkClick>
              </a:rPr>
              <a:t>ALZ Accelerator (Portal)</a:t>
            </a:r>
            <a:endParaRPr lang="en-GB" sz="600" b="1">
              <a:solidFill>
                <a:srgbClr val="FFFFFF"/>
              </a:solidFill>
              <a:latin typeface="Segoe UI"/>
            </a:endParaRPr>
          </a:p>
        </p:txBody>
      </p:sp>
      <p:sp>
        <p:nvSpPr>
          <p:cNvPr id="17" name="Rectangle 16">
            <a:extLst>
              <a:ext uri="{FF2B5EF4-FFF2-40B4-BE49-F238E27FC236}">
                <a16:creationId xmlns:a16="http://schemas.microsoft.com/office/drawing/2014/main" id="{B89B9971-D1F9-610D-3CC9-046D746B89F6}"/>
              </a:ext>
            </a:extLst>
          </p:cNvPr>
          <p:cNvSpPr/>
          <p:nvPr/>
        </p:nvSpPr>
        <p:spPr bwMode="auto">
          <a:xfrm>
            <a:off x="2550998" y="4194066"/>
            <a:ext cx="862537" cy="413676"/>
          </a:xfrm>
          <a:prstGeom prst="rect">
            <a:avLst/>
          </a:prstGeom>
          <a:solidFill>
            <a:schemeClr val="bg2">
              <a:lumMod val="50000"/>
            </a:schemeClr>
          </a:solidFill>
          <a:ln w="19050" cmpd="thickThin">
            <a:solidFill>
              <a:schemeClr val="tx1"/>
            </a:solidFill>
            <a:extLst>
              <a:ext uri="{C807C97D-BFC1-408E-A445-0C87EB9F89A2}">
                <ask:lineSketchStyleProps xmlns:ask="http://schemas.microsoft.com/office/drawing/2018/sketchyshapes" sd="1219033472">
                  <a:custGeom>
                    <a:avLst/>
                    <a:gdLst>
                      <a:gd name="connsiteX0" fmla="*/ 0 w 1150049"/>
                      <a:gd name="connsiteY0" fmla="*/ 0 h 551568"/>
                      <a:gd name="connsiteX1" fmla="*/ 598025 w 1150049"/>
                      <a:gd name="connsiteY1" fmla="*/ 0 h 551568"/>
                      <a:gd name="connsiteX2" fmla="*/ 1150049 w 1150049"/>
                      <a:gd name="connsiteY2" fmla="*/ 0 h 551568"/>
                      <a:gd name="connsiteX3" fmla="*/ 1150049 w 1150049"/>
                      <a:gd name="connsiteY3" fmla="*/ 551568 h 551568"/>
                      <a:gd name="connsiteX4" fmla="*/ 586525 w 1150049"/>
                      <a:gd name="connsiteY4" fmla="*/ 551568 h 551568"/>
                      <a:gd name="connsiteX5" fmla="*/ 0 w 1150049"/>
                      <a:gd name="connsiteY5" fmla="*/ 551568 h 551568"/>
                      <a:gd name="connsiteX6" fmla="*/ 0 w 1150049"/>
                      <a:gd name="connsiteY6" fmla="*/ 0 h 551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0049" h="551568" fill="none" extrusionOk="0">
                        <a:moveTo>
                          <a:pt x="0" y="0"/>
                        </a:moveTo>
                        <a:cubicBezTo>
                          <a:pt x="242028" y="-18686"/>
                          <a:pt x="299359" y="58473"/>
                          <a:pt x="598025" y="0"/>
                        </a:cubicBezTo>
                        <a:cubicBezTo>
                          <a:pt x="896692" y="-58473"/>
                          <a:pt x="914334" y="65103"/>
                          <a:pt x="1150049" y="0"/>
                        </a:cubicBezTo>
                        <a:cubicBezTo>
                          <a:pt x="1156684" y="268577"/>
                          <a:pt x="1090481" y="361150"/>
                          <a:pt x="1150049" y="551568"/>
                        </a:cubicBezTo>
                        <a:cubicBezTo>
                          <a:pt x="929822" y="553300"/>
                          <a:pt x="855598" y="497499"/>
                          <a:pt x="586525" y="551568"/>
                        </a:cubicBezTo>
                        <a:cubicBezTo>
                          <a:pt x="317452" y="605637"/>
                          <a:pt x="231300" y="500586"/>
                          <a:pt x="0" y="551568"/>
                        </a:cubicBezTo>
                        <a:cubicBezTo>
                          <a:pt x="-32553" y="425471"/>
                          <a:pt x="54837" y="231115"/>
                          <a:pt x="0" y="0"/>
                        </a:cubicBezTo>
                        <a:close/>
                      </a:path>
                      <a:path w="1150049" h="551568" stroke="0" extrusionOk="0">
                        <a:moveTo>
                          <a:pt x="0" y="0"/>
                        </a:moveTo>
                        <a:cubicBezTo>
                          <a:pt x="211834" y="-43199"/>
                          <a:pt x="402684" y="29988"/>
                          <a:pt x="563524" y="0"/>
                        </a:cubicBezTo>
                        <a:cubicBezTo>
                          <a:pt x="724364" y="-29988"/>
                          <a:pt x="859256" y="21362"/>
                          <a:pt x="1150049" y="0"/>
                        </a:cubicBezTo>
                        <a:cubicBezTo>
                          <a:pt x="1178919" y="215264"/>
                          <a:pt x="1088238" y="354765"/>
                          <a:pt x="1150049" y="551568"/>
                        </a:cubicBezTo>
                        <a:cubicBezTo>
                          <a:pt x="959497" y="554678"/>
                          <a:pt x="716512" y="524870"/>
                          <a:pt x="575025" y="551568"/>
                        </a:cubicBezTo>
                        <a:cubicBezTo>
                          <a:pt x="433538" y="578266"/>
                          <a:pt x="201567" y="492647"/>
                          <a:pt x="0" y="551568"/>
                        </a:cubicBezTo>
                        <a:cubicBezTo>
                          <a:pt x="-22525" y="326851"/>
                          <a:pt x="14297" y="259826"/>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defTabSz="685800">
              <a:defRPr/>
            </a:pPr>
            <a:r>
              <a:rPr lang="en-GB" sz="600" b="1">
                <a:solidFill>
                  <a:srgbClr val="FFFFFF"/>
                </a:solidFill>
                <a:latin typeface="Segoe UI"/>
                <a:hlinkClick r:id="rId5">
                  <a:extLst>
                    <a:ext uri="{A12FA001-AC4F-418D-AE19-62706E023703}">
                      <ahyp:hlinkClr xmlns:ahyp="http://schemas.microsoft.com/office/drawing/2018/hyperlinkcolor" val="tx"/>
                    </a:ext>
                  </a:extLst>
                </a:hlinkClick>
              </a:rPr>
              <a:t>ALZ Bicep Modules</a:t>
            </a:r>
            <a:endParaRPr lang="en-GB" sz="600" b="1">
              <a:solidFill>
                <a:srgbClr val="FFFFFF"/>
              </a:solidFill>
              <a:latin typeface="Segoe UI"/>
            </a:endParaRPr>
          </a:p>
        </p:txBody>
      </p:sp>
      <p:sp>
        <p:nvSpPr>
          <p:cNvPr id="30" name="Rectangle 29">
            <a:extLst>
              <a:ext uri="{FF2B5EF4-FFF2-40B4-BE49-F238E27FC236}">
                <a16:creationId xmlns:a16="http://schemas.microsoft.com/office/drawing/2014/main" id="{F5D72C4B-5816-DFCC-5305-6F5936035EDB}"/>
              </a:ext>
            </a:extLst>
          </p:cNvPr>
          <p:cNvSpPr/>
          <p:nvPr/>
        </p:nvSpPr>
        <p:spPr bwMode="auto">
          <a:xfrm>
            <a:off x="3642644" y="4197870"/>
            <a:ext cx="862537" cy="413676"/>
          </a:xfrm>
          <a:prstGeom prst="rect">
            <a:avLst/>
          </a:prstGeom>
          <a:solidFill>
            <a:schemeClr val="bg2">
              <a:lumMod val="50000"/>
            </a:schemeClr>
          </a:solidFill>
          <a:ln w="19050" cmpd="thickThin">
            <a:solidFill>
              <a:schemeClr val="tx1"/>
            </a:solidFill>
            <a:extLst>
              <a:ext uri="{C807C97D-BFC1-408E-A445-0C87EB9F89A2}">
                <ask:lineSketchStyleProps xmlns:ask="http://schemas.microsoft.com/office/drawing/2018/sketchyshapes" sd="1219033472">
                  <a:custGeom>
                    <a:avLst/>
                    <a:gdLst>
                      <a:gd name="connsiteX0" fmla="*/ 0 w 1150049"/>
                      <a:gd name="connsiteY0" fmla="*/ 0 h 551568"/>
                      <a:gd name="connsiteX1" fmla="*/ 598025 w 1150049"/>
                      <a:gd name="connsiteY1" fmla="*/ 0 h 551568"/>
                      <a:gd name="connsiteX2" fmla="*/ 1150049 w 1150049"/>
                      <a:gd name="connsiteY2" fmla="*/ 0 h 551568"/>
                      <a:gd name="connsiteX3" fmla="*/ 1150049 w 1150049"/>
                      <a:gd name="connsiteY3" fmla="*/ 551568 h 551568"/>
                      <a:gd name="connsiteX4" fmla="*/ 586525 w 1150049"/>
                      <a:gd name="connsiteY4" fmla="*/ 551568 h 551568"/>
                      <a:gd name="connsiteX5" fmla="*/ 0 w 1150049"/>
                      <a:gd name="connsiteY5" fmla="*/ 551568 h 551568"/>
                      <a:gd name="connsiteX6" fmla="*/ 0 w 1150049"/>
                      <a:gd name="connsiteY6" fmla="*/ 0 h 551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0049" h="551568" fill="none" extrusionOk="0">
                        <a:moveTo>
                          <a:pt x="0" y="0"/>
                        </a:moveTo>
                        <a:cubicBezTo>
                          <a:pt x="242028" y="-18686"/>
                          <a:pt x="299359" y="58473"/>
                          <a:pt x="598025" y="0"/>
                        </a:cubicBezTo>
                        <a:cubicBezTo>
                          <a:pt x="896692" y="-58473"/>
                          <a:pt x="914334" y="65103"/>
                          <a:pt x="1150049" y="0"/>
                        </a:cubicBezTo>
                        <a:cubicBezTo>
                          <a:pt x="1156684" y="268577"/>
                          <a:pt x="1090481" y="361150"/>
                          <a:pt x="1150049" y="551568"/>
                        </a:cubicBezTo>
                        <a:cubicBezTo>
                          <a:pt x="929822" y="553300"/>
                          <a:pt x="855598" y="497499"/>
                          <a:pt x="586525" y="551568"/>
                        </a:cubicBezTo>
                        <a:cubicBezTo>
                          <a:pt x="317452" y="605637"/>
                          <a:pt x="231300" y="500586"/>
                          <a:pt x="0" y="551568"/>
                        </a:cubicBezTo>
                        <a:cubicBezTo>
                          <a:pt x="-32553" y="425471"/>
                          <a:pt x="54837" y="231115"/>
                          <a:pt x="0" y="0"/>
                        </a:cubicBezTo>
                        <a:close/>
                      </a:path>
                      <a:path w="1150049" h="551568" stroke="0" extrusionOk="0">
                        <a:moveTo>
                          <a:pt x="0" y="0"/>
                        </a:moveTo>
                        <a:cubicBezTo>
                          <a:pt x="211834" y="-43199"/>
                          <a:pt x="402684" y="29988"/>
                          <a:pt x="563524" y="0"/>
                        </a:cubicBezTo>
                        <a:cubicBezTo>
                          <a:pt x="724364" y="-29988"/>
                          <a:pt x="859256" y="21362"/>
                          <a:pt x="1150049" y="0"/>
                        </a:cubicBezTo>
                        <a:cubicBezTo>
                          <a:pt x="1178919" y="215264"/>
                          <a:pt x="1088238" y="354765"/>
                          <a:pt x="1150049" y="551568"/>
                        </a:cubicBezTo>
                        <a:cubicBezTo>
                          <a:pt x="959497" y="554678"/>
                          <a:pt x="716512" y="524870"/>
                          <a:pt x="575025" y="551568"/>
                        </a:cubicBezTo>
                        <a:cubicBezTo>
                          <a:pt x="433538" y="578266"/>
                          <a:pt x="201567" y="492647"/>
                          <a:pt x="0" y="551568"/>
                        </a:cubicBezTo>
                        <a:cubicBezTo>
                          <a:pt x="-22525" y="326851"/>
                          <a:pt x="14297" y="259826"/>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r>
              <a:rPr lang="en-GB" sz="600" b="1">
                <a:solidFill>
                  <a:srgbClr val="FFFFFF"/>
                </a:solidFill>
                <a:latin typeface="Segoe UI"/>
                <a:hlinkClick r:id="rId6">
                  <a:extLst>
                    <a:ext uri="{A12FA001-AC4F-418D-AE19-62706E023703}">
                      <ahyp:hlinkClr xmlns:ahyp="http://schemas.microsoft.com/office/drawing/2018/hyperlinkcolor" val="tx"/>
                    </a:ext>
                  </a:extLst>
                </a:hlinkClick>
              </a:rPr>
              <a:t>ALZ Terraform Module</a:t>
            </a:r>
            <a:endParaRPr lang="en-GB" sz="600" b="1">
              <a:solidFill>
                <a:srgbClr val="FFFFFF"/>
              </a:solidFill>
              <a:latin typeface="Segoe UI"/>
            </a:endParaRPr>
          </a:p>
        </p:txBody>
      </p:sp>
      <p:sp>
        <p:nvSpPr>
          <p:cNvPr id="32" name="Rectangle 31">
            <a:extLst>
              <a:ext uri="{FF2B5EF4-FFF2-40B4-BE49-F238E27FC236}">
                <a16:creationId xmlns:a16="http://schemas.microsoft.com/office/drawing/2014/main" id="{A92C207D-70C1-2288-BE08-31F6D0CDD147}"/>
              </a:ext>
            </a:extLst>
          </p:cNvPr>
          <p:cNvSpPr/>
          <p:nvPr/>
        </p:nvSpPr>
        <p:spPr bwMode="auto">
          <a:xfrm>
            <a:off x="6548110" y="3543286"/>
            <a:ext cx="578077" cy="413676"/>
          </a:xfrm>
          <a:prstGeom prst="rect">
            <a:avLst/>
          </a:prstGeom>
          <a:solidFill>
            <a:schemeClr val="bg2">
              <a:lumMod val="50000"/>
            </a:schemeClr>
          </a:solidFill>
          <a:ln w="19050" cmpd="thickThin">
            <a:solidFill>
              <a:schemeClr val="tx1"/>
            </a:solidFill>
            <a:extLst>
              <a:ext uri="{C807C97D-BFC1-408E-A445-0C87EB9F89A2}">
                <ask:lineSketchStyleProps xmlns:ask="http://schemas.microsoft.com/office/drawing/2018/sketchyshapes" sd="1219033472">
                  <a:custGeom>
                    <a:avLst/>
                    <a:gdLst>
                      <a:gd name="connsiteX0" fmla="*/ 0 w 1150049"/>
                      <a:gd name="connsiteY0" fmla="*/ 0 h 551568"/>
                      <a:gd name="connsiteX1" fmla="*/ 598025 w 1150049"/>
                      <a:gd name="connsiteY1" fmla="*/ 0 h 551568"/>
                      <a:gd name="connsiteX2" fmla="*/ 1150049 w 1150049"/>
                      <a:gd name="connsiteY2" fmla="*/ 0 h 551568"/>
                      <a:gd name="connsiteX3" fmla="*/ 1150049 w 1150049"/>
                      <a:gd name="connsiteY3" fmla="*/ 551568 h 551568"/>
                      <a:gd name="connsiteX4" fmla="*/ 586525 w 1150049"/>
                      <a:gd name="connsiteY4" fmla="*/ 551568 h 551568"/>
                      <a:gd name="connsiteX5" fmla="*/ 0 w 1150049"/>
                      <a:gd name="connsiteY5" fmla="*/ 551568 h 551568"/>
                      <a:gd name="connsiteX6" fmla="*/ 0 w 1150049"/>
                      <a:gd name="connsiteY6" fmla="*/ 0 h 551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0049" h="551568" fill="none" extrusionOk="0">
                        <a:moveTo>
                          <a:pt x="0" y="0"/>
                        </a:moveTo>
                        <a:cubicBezTo>
                          <a:pt x="242028" y="-18686"/>
                          <a:pt x="299359" y="58473"/>
                          <a:pt x="598025" y="0"/>
                        </a:cubicBezTo>
                        <a:cubicBezTo>
                          <a:pt x="896692" y="-58473"/>
                          <a:pt x="914334" y="65103"/>
                          <a:pt x="1150049" y="0"/>
                        </a:cubicBezTo>
                        <a:cubicBezTo>
                          <a:pt x="1156684" y="268577"/>
                          <a:pt x="1090481" y="361150"/>
                          <a:pt x="1150049" y="551568"/>
                        </a:cubicBezTo>
                        <a:cubicBezTo>
                          <a:pt x="929822" y="553300"/>
                          <a:pt x="855598" y="497499"/>
                          <a:pt x="586525" y="551568"/>
                        </a:cubicBezTo>
                        <a:cubicBezTo>
                          <a:pt x="317452" y="605637"/>
                          <a:pt x="231300" y="500586"/>
                          <a:pt x="0" y="551568"/>
                        </a:cubicBezTo>
                        <a:cubicBezTo>
                          <a:pt x="-32553" y="425471"/>
                          <a:pt x="54837" y="231115"/>
                          <a:pt x="0" y="0"/>
                        </a:cubicBezTo>
                        <a:close/>
                      </a:path>
                      <a:path w="1150049" h="551568" stroke="0" extrusionOk="0">
                        <a:moveTo>
                          <a:pt x="0" y="0"/>
                        </a:moveTo>
                        <a:cubicBezTo>
                          <a:pt x="211834" y="-43199"/>
                          <a:pt x="402684" y="29988"/>
                          <a:pt x="563524" y="0"/>
                        </a:cubicBezTo>
                        <a:cubicBezTo>
                          <a:pt x="724364" y="-29988"/>
                          <a:pt x="859256" y="21362"/>
                          <a:pt x="1150049" y="0"/>
                        </a:cubicBezTo>
                        <a:cubicBezTo>
                          <a:pt x="1178919" y="215264"/>
                          <a:pt x="1088238" y="354765"/>
                          <a:pt x="1150049" y="551568"/>
                        </a:cubicBezTo>
                        <a:cubicBezTo>
                          <a:pt x="959497" y="554678"/>
                          <a:pt x="716512" y="524870"/>
                          <a:pt x="575025" y="551568"/>
                        </a:cubicBezTo>
                        <a:cubicBezTo>
                          <a:pt x="433538" y="578266"/>
                          <a:pt x="201567" y="492647"/>
                          <a:pt x="0" y="551568"/>
                        </a:cubicBezTo>
                        <a:cubicBezTo>
                          <a:pt x="-22525" y="326851"/>
                          <a:pt x="14297" y="259826"/>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r>
              <a:rPr lang="en-GB" sz="600" b="1">
                <a:solidFill>
                  <a:srgbClr val="FFFFFF"/>
                </a:solidFill>
                <a:latin typeface="Segoe UI"/>
              </a:rPr>
              <a:t>AKS</a:t>
            </a:r>
          </a:p>
          <a:p>
            <a:pPr algn="ctr" defTabSz="685800">
              <a:defRPr/>
            </a:pPr>
            <a:r>
              <a:rPr lang="en-GB" sz="600" b="1">
                <a:solidFill>
                  <a:srgbClr val="FFFFFF"/>
                </a:solidFill>
                <a:latin typeface="Segoe UI"/>
              </a:rPr>
              <a:t>Accelerator</a:t>
            </a:r>
          </a:p>
        </p:txBody>
      </p:sp>
      <p:sp>
        <p:nvSpPr>
          <p:cNvPr id="34" name="Rectangle 33">
            <a:extLst>
              <a:ext uri="{FF2B5EF4-FFF2-40B4-BE49-F238E27FC236}">
                <a16:creationId xmlns:a16="http://schemas.microsoft.com/office/drawing/2014/main" id="{06AFAC21-014A-B0BE-F264-CCB45ED77FFE}"/>
              </a:ext>
            </a:extLst>
          </p:cNvPr>
          <p:cNvSpPr/>
          <p:nvPr/>
        </p:nvSpPr>
        <p:spPr bwMode="auto">
          <a:xfrm>
            <a:off x="5111364" y="3754761"/>
            <a:ext cx="862537" cy="413676"/>
          </a:xfrm>
          <a:prstGeom prst="rect">
            <a:avLst/>
          </a:prstGeom>
          <a:solidFill>
            <a:schemeClr val="bg2">
              <a:lumMod val="50000"/>
            </a:schemeClr>
          </a:solidFill>
          <a:ln w="19050" cmpd="thickThin">
            <a:solidFill>
              <a:schemeClr val="tx1"/>
            </a:solidFill>
            <a:extLst>
              <a:ext uri="{C807C97D-BFC1-408E-A445-0C87EB9F89A2}">
                <ask:lineSketchStyleProps xmlns:ask="http://schemas.microsoft.com/office/drawing/2018/sketchyshapes" sd="1219033472">
                  <a:custGeom>
                    <a:avLst/>
                    <a:gdLst>
                      <a:gd name="connsiteX0" fmla="*/ 0 w 1150049"/>
                      <a:gd name="connsiteY0" fmla="*/ 0 h 551568"/>
                      <a:gd name="connsiteX1" fmla="*/ 598025 w 1150049"/>
                      <a:gd name="connsiteY1" fmla="*/ 0 h 551568"/>
                      <a:gd name="connsiteX2" fmla="*/ 1150049 w 1150049"/>
                      <a:gd name="connsiteY2" fmla="*/ 0 h 551568"/>
                      <a:gd name="connsiteX3" fmla="*/ 1150049 w 1150049"/>
                      <a:gd name="connsiteY3" fmla="*/ 551568 h 551568"/>
                      <a:gd name="connsiteX4" fmla="*/ 586525 w 1150049"/>
                      <a:gd name="connsiteY4" fmla="*/ 551568 h 551568"/>
                      <a:gd name="connsiteX5" fmla="*/ 0 w 1150049"/>
                      <a:gd name="connsiteY5" fmla="*/ 551568 h 551568"/>
                      <a:gd name="connsiteX6" fmla="*/ 0 w 1150049"/>
                      <a:gd name="connsiteY6" fmla="*/ 0 h 551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0049" h="551568" fill="none" extrusionOk="0">
                        <a:moveTo>
                          <a:pt x="0" y="0"/>
                        </a:moveTo>
                        <a:cubicBezTo>
                          <a:pt x="242028" y="-18686"/>
                          <a:pt x="299359" y="58473"/>
                          <a:pt x="598025" y="0"/>
                        </a:cubicBezTo>
                        <a:cubicBezTo>
                          <a:pt x="896692" y="-58473"/>
                          <a:pt x="914334" y="65103"/>
                          <a:pt x="1150049" y="0"/>
                        </a:cubicBezTo>
                        <a:cubicBezTo>
                          <a:pt x="1156684" y="268577"/>
                          <a:pt x="1090481" y="361150"/>
                          <a:pt x="1150049" y="551568"/>
                        </a:cubicBezTo>
                        <a:cubicBezTo>
                          <a:pt x="929822" y="553300"/>
                          <a:pt x="855598" y="497499"/>
                          <a:pt x="586525" y="551568"/>
                        </a:cubicBezTo>
                        <a:cubicBezTo>
                          <a:pt x="317452" y="605637"/>
                          <a:pt x="231300" y="500586"/>
                          <a:pt x="0" y="551568"/>
                        </a:cubicBezTo>
                        <a:cubicBezTo>
                          <a:pt x="-32553" y="425471"/>
                          <a:pt x="54837" y="231115"/>
                          <a:pt x="0" y="0"/>
                        </a:cubicBezTo>
                        <a:close/>
                      </a:path>
                      <a:path w="1150049" h="551568" stroke="0" extrusionOk="0">
                        <a:moveTo>
                          <a:pt x="0" y="0"/>
                        </a:moveTo>
                        <a:cubicBezTo>
                          <a:pt x="211834" y="-43199"/>
                          <a:pt x="402684" y="29988"/>
                          <a:pt x="563524" y="0"/>
                        </a:cubicBezTo>
                        <a:cubicBezTo>
                          <a:pt x="724364" y="-29988"/>
                          <a:pt x="859256" y="21362"/>
                          <a:pt x="1150049" y="0"/>
                        </a:cubicBezTo>
                        <a:cubicBezTo>
                          <a:pt x="1178919" y="215264"/>
                          <a:pt x="1088238" y="354765"/>
                          <a:pt x="1150049" y="551568"/>
                        </a:cubicBezTo>
                        <a:cubicBezTo>
                          <a:pt x="959497" y="554678"/>
                          <a:pt x="716512" y="524870"/>
                          <a:pt x="575025" y="551568"/>
                        </a:cubicBezTo>
                        <a:cubicBezTo>
                          <a:pt x="433538" y="578266"/>
                          <a:pt x="201567" y="492647"/>
                          <a:pt x="0" y="551568"/>
                        </a:cubicBezTo>
                        <a:cubicBezTo>
                          <a:pt x="-22525" y="326851"/>
                          <a:pt x="14297" y="259826"/>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r>
              <a:rPr lang="en-GB" sz="600" b="1">
                <a:solidFill>
                  <a:srgbClr val="FFFFFF"/>
                </a:solidFill>
                <a:latin typeface="Segoe UI"/>
                <a:hlinkClick r:id="rId7">
                  <a:extLst>
                    <a:ext uri="{A12FA001-AC4F-418D-AE19-62706E023703}">
                      <ahyp:hlinkClr xmlns:ahyp="http://schemas.microsoft.com/office/drawing/2018/hyperlinkcolor" val="tx"/>
                    </a:ext>
                  </a:extLst>
                </a:hlinkClick>
              </a:rPr>
              <a:t>LZ Vending Module</a:t>
            </a:r>
          </a:p>
          <a:p>
            <a:pPr algn="ctr" defTabSz="685800">
              <a:defRPr/>
            </a:pPr>
            <a:r>
              <a:rPr lang="en-GB" sz="600" b="1">
                <a:solidFill>
                  <a:srgbClr val="FFFFFF"/>
                </a:solidFill>
                <a:latin typeface="Segoe UI"/>
                <a:hlinkClick r:id="rId7">
                  <a:extLst>
                    <a:ext uri="{A12FA001-AC4F-418D-AE19-62706E023703}">
                      <ahyp:hlinkClr xmlns:ahyp="http://schemas.microsoft.com/office/drawing/2018/hyperlinkcolor" val="tx"/>
                    </a:ext>
                  </a:extLst>
                </a:hlinkClick>
              </a:rPr>
              <a:t>(Terraform)</a:t>
            </a:r>
            <a:endParaRPr lang="en-GB" sz="600" b="1">
              <a:solidFill>
                <a:srgbClr val="FFFFFF"/>
              </a:solidFill>
              <a:latin typeface="Segoe UI"/>
            </a:endParaRPr>
          </a:p>
        </p:txBody>
      </p:sp>
      <p:sp>
        <p:nvSpPr>
          <p:cNvPr id="36" name="Rectangle 35">
            <a:extLst>
              <a:ext uri="{FF2B5EF4-FFF2-40B4-BE49-F238E27FC236}">
                <a16:creationId xmlns:a16="http://schemas.microsoft.com/office/drawing/2014/main" id="{FE320B0A-FD92-A44B-008E-E76A3BDBEAE6}"/>
              </a:ext>
            </a:extLst>
          </p:cNvPr>
          <p:cNvSpPr/>
          <p:nvPr/>
        </p:nvSpPr>
        <p:spPr bwMode="auto">
          <a:xfrm>
            <a:off x="5111364" y="4364576"/>
            <a:ext cx="862537" cy="413676"/>
          </a:xfrm>
          <a:prstGeom prst="rect">
            <a:avLst/>
          </a:prstGeom>
          <a:solidFill>
            <a:schemeClr val="bg2">
              <a:lumMod val="50000"/>
            </a:schemeClr>
          </a:solidFill>
          <a:ln w="19050" cmpd="thickThin">
            <a:solidFill>
              <a:schemeClr val="tx1"/>
            </a:solidFill>
            <a:extLst>
              <a:ext uri="{C807C97D-BFC1-408E-A445-0C87EB9F89A2}">
                <ask:lineSketchStyleProps xmlns:ask="http://schemas.microsoft.com/office/drawing/2018/sketchyshapes" sd="1219033472">
                  <a:custGeom>
                    <a:avLst/>
                    <a:gdLst>
                      <a:gd name="connsiteX0" fmla="*/ 0 w 1150049"/>
                      <a:gd name="connsiteY0" fmla="*/ 0 h 551568"/>
                      <a:gd name="connsiteX1" fmla="*/ 598025 w 1150049"/>
                      <a:gd name="connsiteY1" fmla="*/ 0 h 551568"/>
                      <a:gd name="connsiteX2" fmla="*/ 1150049 w 1150049"/>
                      <a:gd name="connsiteY2" fmla="*/ 0 h 551568"/>
                      <a:gd name="connsiteX3" fmla="*/ 1150049 w 1150049"/>
                      <a:gd name="connsiteY3" fmla="*/ 551568 h 551568"/>
                      <a:gd name="connsiteX4" fmla="*/ 586525 w 1150049"/>
                      <a:gd name="connsiteY4" fmla="*/ 551568 h 551568"/>
                      <a:gd name="connsiteX5" fmla="*/ 0 w 1150049"/>
                      <a:gd name="connsiteY5" fmla="*/ 551568 h 551568"/>
                      <a:gd name="connsiteX6" fmla="*/ 0 w 1150049"/>
                      <a:gd name="connsiteY6" fmla="*/ 0 h 551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0049" h="551568" fill="none" extrusionOk="0">
                        <a:moveTo>
                          <a:pt x="0" y="0"/>
                        </a:moveTo>
                        <a:cubicBezTo>
                          <a:pt x="242028" y="-18686"/>
                          <a:pt x="299359" y="58473"/>
                          <a:pt x="598025" y="0"/>
                        </a:cubicBezTo>
                        <a:cubicBezTo>
                          <a:pt x="896692" y="-58473"/>
                          <a:pt x="914334" y="65103"/>
                          <a:pt x="1150049" y="0"/>
                        </a:cubicBezTo>
                        <a:cubicBezTo>
                          <a:pt x="1156684" y="268577"/>
                          <a:pt x="1090481" y="361150"/>
                          <a:pt x="1150049" y="551568"/>
                        </a:cubicBezTo>
                        <a:cubicBezTo>
                          <a:pt x="929822" y="553300"/>
                          <a:pt x="855598" y="497499"/>
                          <a:pt x="586525" y="551568"/>
                        </a:cubicBezTo>
                        <a:cubicBezTo>
                          <a:pt x="317452" y="605637"/>
                          <a:pt x="231300" y="500586"/>
                          <a:pt x="0" y="551568"/>
                        </a:cubicBezTo>
                        <a:cubicBezTo>
                          <a:pt x="-32553" y="425471"/>
                          <a:pt x="54837" y="231115"/>
                          <a:pt x="0" y="0"/>
                        </a:cubicBezTo>
                        <a:close/>
                      </a:path>
                      <a:path w="1150049" h="551568" stroke="0" extrusionOk="0">
                        <a:moveTo>
                          <a:pt x="0" y="0"/>
                        </a:moveTo>
                        <a:cubicBezTo>
                          <a:pt x="211834" y="-43199"/>
                          <a:pt x="402684" y="29988"/>
                          <a:pt x="563524" y="0"/>
                        </a:cubicBezTo>
                        <a:cubicBezTo>
                          <a:pt x="724364" y="-29988"/>
                          <a:pt x="859256" y="21362"/>
                          <a:pt x="1150049" y="0"/>
                        </a:cubicBezTo>
                        <a:cubicBezTo>
                          <a:pt x="1178919" y="215264"/>
                          <a:pt x="1088238" y="354765"/>
                          <a:pt x="1150049" y="551568"/>
                        </a:cubicBezTo>
                        <a:cubicBezTo>
                          <a:pt x="959497" y="554678"/>
                          <a:pt x="716512" y="524870"/>
                          <a:pt x="575025" y="551568"/>
                        </a:cubicBezTo>
                        <a:cubicBezTo>
                          <a:pt x="433538" y="578266"/>
                          <a:pt x="201567" y="492647"/>
                          <a:pt x="0" y="551568"/>
                        </a:cubicBezTo>
                        <a:cubicBezTo>
                          <a:pt x="-22525" y="326851"/>
                          <a:pt x="14297" y="259826"/>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r>
              <a:rPr lang="en-GB" sz="600" b="1">
                <a:solidFill>
                  <a:srgbClr val="FFFFFF"/>
                </a:solidFill>
                <a:latin typeface="Segoe UI"/>
                <a:hlinkClick r:id="rId8">
                  <a:extLst>
                    <a:ext uri="{A12FA001-AC4F-418D-AE19-62706E023703}">
                      <ahyp:hlinkClr xmlns:ahyp="http://schemas.microsoft.com/office/drawing/2018/hyperlinkcolor" val="tx"/>
                    </a:ext>
                  </a:extLst>
                </a:hlinkClick>
              </a:rPr>
              <a:t>LZ Vending Module</a:t>
            </a:r>
          </a:p>
          <a:p>
            <a:pPr algn="ctr" defTabSz="685800">
              <a:defRPr/>
            </a:pPr>
            <a:r>
              <a:rPr lang="en-GB" sz="600" b="1">
                <a:solidFill>
                  <a:srgbClr val="FFFFFF"/>
                </a:solidFill>
                <a:latin typeface="Segoe UI"/>
                <a:hlinkClick r:id="rId8">
                  <a:extLst>
                    <a:ext uri="{A12FA001-AC4F-418D-AE19-62706E023703}">
                      <ahyp:hlinkClr xmlns:ahyp="http://schemas.microsoft.com/office/drawing/2018/hyperlinkcolor" val="tx"/>
                    </a:ext>
                  </a:extLst>
                </a:hlinkClick>
              </a:rPr>
              <a:t>(Bicep)</a:t>
            </a:r>
            <a:endParaRPr lang="en-GB" sz="600" b="1">
              <a:solidFill>
                <a:srgbClr val="FFFFFF"/>
              </a:solidFill>
              <a:latin typeface="Segoe UI"/>
            </a:endParaRPr>
          </a:p>
        </p:txBody>
      </p:sp>
      <p:sp>
        <p:nvSpPr>
          <p:cNvPr id="38" name="Rectangle 37">
            <a:extLst>
              <a:ext uri="{FF2B5EF4-FFF2-40B4-BE49-F238E27FC236}">
                <a16:creationId xmlns:a16="http://schemas.microsoft.com/office/drawing/2014/main" id="{418F7213-14DE-31C0-32B7-667DA7065AE3}"/>
              </a:ext>
            </a:extLst>
          </p:cNvPr>
          <p:cNvSpPr/>
          <p:nvPr/>
        </p:nvSpPr>
        <p:spPr bwMode="auto">
          <a:xfrm>
            <a:off x="7220699" y="3543286"/>
            <a:ext cx="578077" cy="413676"/>
          </a:xfrm>
          <a:prstGeom prst="rect">
            <a:avLst/>
          </a:prstGeom>
          <a:solidFill>
            <a:schemeClr val="bg2">
              <a:lumMod val="50000"/>
            </a:schemeClr>
          </a:solidFill>
          <a:ln w="19050" cmpd="thickThin">
            <a:solidFill>
              <a:schemeClr val="tx1"/>
            </a:solidFill>
            <a:extLst>
              <a:ext uri="{C807C97D-BFC1-408E-A445-0C87EB9F89A2}">
                <ask:lineSketchStyleProps xmlns:ask="http://schemas.microsoft.com/office/drawing/2018/sketchyshapes" sd="1219033472">
                  <a:custGeom>
                    <a:avLst/>
                    <a:gdLst>
                      <a:gd name="connsiteX0" fmla="*/ 0 w 1150049"/>
                      <a:gd name="connsiteY0" fmla="*/ 0 h 551568"/>
                      <a:gd name="connsiteX1" fmla="*/ 598025 w 1150049"/>
                      <a:gd name="connsiteY1" fmla="*/ 0 h 551568"/>
                      <a:gd name="connsiteX2" fmla="*/ 1150049 w 1150049"/>
                      <a:gd name="connsiteY2" fmla="*/ 0 h 551568"/>
                      <a:gd name="connsiteX3" fmla="*/ 1150049 w 1150049"/>
                      <a:gd name="connsiteY3" fmla="*/ 551568 h 551568"/>
                      <a:gd name="connsiteX4" fmla="*/ 586525 w 1150049"/>
                      <a:gd name="connsiteY4" fmla="*/ 551568 h 551568"/>
                      <a:gd name="connsiteX5" fmla="*/ 0 w 1150049"/>
                      <a:gd name="connsiteY5" fmla="*/ 551568 h 551568"/>
                      <a:gd name="connsiteX6" fmla="*/ 0 w 1150049"/>
                      <a:gd name="connsiteY6" fmla="*/ 0 h 551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0049" h="551568" fill="none" extrusionOk="0">
                        <a:moveTo>
                          <a:pt x="0" y="0"/>
                        </a:moveTo>
                        <a:cubicBezTo>
                          <a:pt x="242028" y="-18686"/>
                          <a:pt x="299359" y="58473"/>
                          <a:pt x="598025" y="0"/>
                        </a:cubicBezTo>
                        <a:cubicBezTo>
                          <a:pt x="896692" y="-58473"/>
                          <a:pt x="914334" y="65103"/>
                          <a:pt x="1150049" y="0"/>
                        </a:cubicBezTo>
                        <a:cubicBezTo>
                          <a:pt x="1156684" y="268577"/>
                          <a:pt x="1090481" y="361150"/>
                          <a:pt x="1150049" y="551568"/>
                        </a:cubicBezTo>
                        <a:cubicBezTo>
                          <a:pt x="929822" y="553300"/>
                          <a:pt x="855598" y="497499"/>
                          <a:pt x="586525" y="551568"/>
                        </a:cubicBezTo>
                        <a:cubicBezTo>
                          <a:pt x="317452" y="605637"/>
                          <a:pt x="231300" y="500586"/>
                          <a:pt x="0" y="551568"/>
                        </a:cubicBezTo>
                        <a:cubicBezTo>
                          <a:pt x="-32553" y="425471"/>
                          <a:pt x="54837" y="231115"/>
                          <a:pt x="0" y="0"/>
                        </a:cubicBezTo>
                        <a:close/>
                      </a:path>
                      <a:path w="1150049" h="551568" stroke="0" extrusionOk="0">
                        <a:moveTo>
                          <a:pt x="0" y="0"/>
                        </a:moveTo>
                        <a:cubicBezTo>
                          <a:pt x="211834" y="-43199"/>
                          <a:pt x="402684" y="29988"/>
                          <a:pt x="563524" y="0"/>
                        </a:cubicBezTo>
                        <a:cubicBezTo>
                          <a:pt x="724364" y="-29988"/>
                          <a:pt x="859256" y="21362"/>
                          <a:pt x="1150049" y="0"/>
                        </a:cubicBezTo>
                        <a:cubicBezTo>
                          <a:pt x="1178919" y="215264"/>
                          <a:pt x="1088238" y="354765"/>
                          <a:pt x="1150049" y="551568"/>
                        </a:cubicBezTo>
                        <a:cubicBezTo>
                          <a:pt x="959497" y="554678"/>
                          <a:pt x="716512" y="524870"/>
                          <a:pt x="575025" y="551568"/>
                        </a:cubicBezTo>
                        <a:cubicBezTo>
                          <a:pt x="433538" y="578266"/>
                          <a:pt x="201567" y="492647"/>
                          <a:pt x="0" y="551568"/>
                        </a:cubicBezTo>
                        <a:cubicBezTo>
                          <a:pt x="-22525" y="326851"/>
                          <a:pt x="14297" y="259826"/>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r>
              <a:rPr lang="en-GB" sz="600" b="1">
                <a:solidFill>
                  <a:srgbClr val="FFFFFF"/>
                </a:solidFill>
                <a:latin typeface="Segoe UI"/>
              </a:rPr>
              <a:t>APIM</a:t>
            </a:r>
          </a:p>
          <a:p>
            <a:pPr algn="ctr" defTabSz="685800">
              <a:defRPr/>
            </a:pPr>
            <a:r>
              <a:rPr lang="en-GB" sz="600" b="1">
                <a:solidFill>
                  <a:srgbClr val="FFFFFF"/>
                </a:solidFill>
                <a:latin typeface="Segoe UI"/>
              </a:rPr>
              <a:t>Accelerator</a:t>
            </a:r>
          </a:p>
        </p:txBody>
      </p:sp>
      <p:sp>
        <p:nvSpPr>
          <p:cNvPr id="40" name="Rectangle 39">
            <a:extLst>
              <a:ext uri="{FF2B5EF4-FFF2-40B4-BE49-F238E27FC236}">
                <a16:creationId xmlns:a16="http://schemas.microsoft.com/office/drawing/2014/main" id="{764B7098-891B-5B54-9C6A-450FD50257DF}"/>
              </a:ext>
            </a:extLst>
          </p:cNvPr>
          <p:cNvSpPr/>
          <p:nvPr/>
        </p:nvSpPr>
        <p:spPr bwMode="auto">
          <a:xfrm>
            <a:off x="7893288" y="3543286"/>
            <a:ext cx="578077" cy="413676"/>
          </a:xfrm>
          <a:prstGeom prst="rect">
            <a:avLst/>
          </a:prstGeom>
          <a:solidFill>
            <a:schemeClr val="bg2">
              <a:lumMod val="50000"/>
            </a:schemeClr>
          </a:solidFill>
          <a:ln w="19050" cmpd="thickThin">
            <a:solidFill>
              <a:schemeClr val="tx1"/>
            </a:solidFill>
            <a:extLst>
              <a:ext uri="{C807C97D-BFC1-408E-A445-0C87EB9F89A2}">
                <ask:lineSketchStyleProps xmlns:ask="http://schemas.microsoft.com/office/drawing/2018/sketchyshapes" sd="1219033472">
                  <a:custGeom>
                    <a:avLst/>
                    <a:gdLst>
                      <a:gd name="connsiteX0" fmla="*/ 0 w 1150049"/>
                      <a:gd name="connsiteY0" fmla="*/ 0 h 551568"/>
                      <a:gd name="connsiteX1" fmla="*/ 598025 w 1150049"/>
                      <a:gd name="connsiteY1" fmla="*/ 0 h 551568"/>
                      <a:gd name="connsiteX2" fmla="*/ 1150049 w 1150049"/>
                      <a:gd name="connsiteY2" fmla="*/ 0 h 551568"/>
                      <a:gd name="connsiteX3" fmla="*/ 1150049 w 1150049"/>
                      <a:gd name="connsiteY3" fmla="*/ 551568 h 551568"/>
                      <a:gd name="connsiteX4" fmla="*/ 586525 w 1150049"/>
                      <a:gd name="connsiteY4" fmla="*/ 551568 h 551568"/>
                      <a:gd name="connsiteX5" fmla="*/ 0 w 1150049"/>
                      <a:gd name="connsiteY5" fmla="*/ 551568 h 551568"/>
                      <a:gd name="connsiteX6" fmla="*/ 0 w 1150049"/>
                      <a:gd name="connsiteY6" fmla="*/ 0 h 551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0049" h="551568" fill="none" extrusionOk="0">
                        <a:moveTo>
                          <a:pt x="0" y="0"/>
                        </a:moveTo>
                        <a:cubicBezTo>
                          <a:pt x="242028" y="-18686"/>
                          <a:pt x="299359" y="58473"/>
                          <a:pt x="598025" y="0"/>
                        </a:cubicBezTo>
                        <a:cubicBezTo>
                          <a:pt x="896692" y="-58473"/>
                          <a:pt x="914334" y="65103"/>
                          <a:pt x="1150049" y="0"/>
                        </a:cubicBezTo>
                        <a:cubicBezTo>
                          <a:pt x="1156684" y="268577"/>
                          <a:pt x="1090481" y="361150"/>
                          <a:pt x="1150049" y="551568"/>
                        </a:cubicBezTo>
                        <a:cubicBezTo>
                          <a:pt x="929822" y="553300"/>
                          <a:pt x="855598" y="497499"/>
                          <a:pt x="586525" y="551568"/>
                        </a:cubicBezTo>
                        <a:cubicBezTo>
                          <a:pt x="317452" y="605637"/>
                          <a:pt x="231300" y="500586"/>
                          <a:pt x="0" y="551568"/>
                        </a:cubicBezTo>
                        <a:cubicBezTo>
                          <a:pt x="-32553" y="425471"/>
                          <a:pt x="54837" y="231115"/>
                          <a:pt x="0" y="0"/>
                        </a:cubicBezTo>
                        <a:close/>
                      </a:path>
                      <a:path w="1150049" h="551568" stroke="0" extrusionOk="0">
                        <a:moveTo>
                          <a:pt x="0" y="0"/>
                        </a:moveTo>
                        <a:cubicBezTo>
                          <a:pt x="211834" y="-43199"/>
                          <a:pt x="402684" y="29988"/>
                          <a:pt x="563524" y="0"/>
                        </a:cubicBezTo>
                        <a:cubicBezTo>
                          <a:pt x="724364" y="-29988"/>
                          <a:pt x="859256" y="21362"/>
                          <a:pt x="1150049" y="0"/>
                        </a:cubicBezTo>
                        <a:cubicBezTo>
                          <a:pt x="1178919" y="215264"/>
                          <a:pt x="1088238" y="354765"/>
                          <a:pt x="1150049" y="551568"/>
                        </a:cubicBezTo>
                        <a:cubicBezTo>
                          <a:pt x="959497" y="554678"/>
                          <a:pt x="716512" y="524870"/>
                          <a:pt x="575025" y="551568"/>
                        </a:cubicBezTo>
                        <a:cubicBezTo>
                          <a:pt x="433538" y="578266"/>
                          <a:pt x="201567" y="492647"/>
                          <a:pt x="0" y="551568"/>
                        </a:cubicBezTo>
                        <a:cubicBezTo>
                          <a:pt x="-22525" y="326851"/>
                          <a:pt x="14297" y="259826"/>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r>
              <a:rPr lang="en-GB" sz="600" b="1">
                <a:solidFill>
                  <a:srgbClr val="FFFFFF"/>
                </a:solidFill>
                <a:latin typeface="Segoe UI"/>
              </a:rPr>
              <a:t>App Svc</a:t>
            </a:r>
          </a:p>
          <a:p>
            <a:pPr algn="ctr" defTabSz="685800">
              <a:defRPr/>
            </a:pPr>
            <a:r>
              <a:rPr lang="en-GB" sz="600" b="1">
                <a:solidFill>
                  <a:srgbClr val="FFFFFF"/>
                </a:solidFill>
                <a:latin typeface="Segoe UI"/>
              </a:rPr>
              <a:t>Accelerator</a:t>
            </a:r>
          </a:p>
        </p:txBody>
      </p:sp>
      <p:sp>
        <p:nvSpPr>
          <p:cNvPr id="42" name="Rectangle 41">
            <a:extLst>
              <a:ext uri="{FF2B5EF4-FFF2-40B4-BE49-F238E27FC236}">
                <a16:creationId xmlns:a16="http://schemas.microsoft.com/office/drawing/2014/main" id="{547AD056-386C-E90F-BA8F-93991B2184CB}"/>
              </a:ext>
            </a:extLst>
          </p:cNvPr>
          <p:cNvSpPr/>
          <p:nvPr/>
        </p:nvSpPr>
        <p:spPr bwMode="auto">
          <a:xfrm>
            <a:off x="6545789" y="4064824"/>
            <a:ext cx="578077" cy="413676"/>
          </a:xfrm>
          <a:prstGeom prst="rect">
            <a:avLst/>
          </a:prstGeom>
          <a:solidFill>
            <a:schemeClr val="bg2">
              <a:lumMod val="50000"/>
            </a:schemeClr>
          </a:solidFill>
          <a:ln w="19050" cmpd="thickThin">
            <a:solidFill>
              <a:schemeClr val="tx1"/>
            </a:solidFill>
            <a:extLst>
              <a:ext uri="{C807C97D-BFC1-408E-A445-0C87EB9F89A2}">
                <ask:lineSketchStyleProps xmlns:ask="http://schemas.microsoft.com/office/drawing/2018/sketchyshapes" sd="1219033472">
                  <a:custGeom>
                    <a:avLst/>
                    <a:gdLst>
                      <a:gd name="connsiteX0" fmla="*/ 0 w 1150049"/>
                      <a:gd name="connsiteY0" fmla="*/ 0 h 551568"/>
                      <a:gd name="connsiteX1" fmla="*/ 598025 w 1150049"/>
                      <a:gd name="connsiteY1" fmla="*/ 0 h 551568"/>
                      <a:gd name="connsiteX2" fmla="*/ 1150049 w 1150049"/>
                      <a:gd name="connsiteY2" fmla="*/ 0 h 551568"/>
                      <a:gd name="connsiteX3" fmla="*/ 1150049 w 1150049"/>
                      <a:gd name="connsiteY3" fmla="*/ 551568 h 551568"/>
                      <a:gd name="connsiteX4" fmla="*/ 586525 w 1150049"/>
                      <a:gd name="connsiteY4" fmla="*/ 551568 h 551568"/>
                      <a:gd name="connsiteX5" fmla="*/ 0 w 1150049"/>
                      <a:gd name="connsiteY5" fmla="*/ 551568 h 551568"/>
                      <a:gd name="connsiteX6" fmla="*/ 0 w 1150049"/>
                      <a:gd name="connsiteY6" fmla="*/ 0 h 551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0049" h="551568" fill="none" extrusionOk="0">
                        <a:moveTo>
                          <a:pt x="0" y="0"/>
                        </a:moveTo>
                        <a:cubicBezTo>
                          <a:pt x="242028" y="-18686"/>
                          <a:pt x="299359" y="58473"/>
                          <a:pt x="598025" y="0"/>
                        </a:cubicBezTo>
                        <a:cubicBezTo>
                          <a:pt x="896692" y="-58473"/>
                          <a:pt x="914334" y="65103"/>
                          <a:pt x="1150049" y="0"/>
                        </a:cubicBezTo>
                        <a:cubicBezTo>
                          <a:pt x="1156684" y="268577"/>
                          <a:pt x="1090481" y="361150"/>
                          <a:pt x="1150049" y="551568"/>
                        </a:cubicBezTo>
                        <a:cubicBezTo>
                          <a:pt x="929822" y="553300"/>
                          <a:pt x="855598" y="497499"/>
                          <a:pt x="586525" y="551568"/>
                        </a:cubicBezTo>
                        <a:cubicBezTo>
                          <a:pt x="317452" y="605637"/>
                          <a:pt x="231300" y="500586"/>
                          <a:pt x="0" y="551568"/>
                        </a:cubicBezTo>
                        <a:cubicBezTo>
                          <a:pt x="-32553" y="425471"/>
                          <a:pt x="54837" y="231115"/>
                          <a:pt x="0" y="0"/>
                        </a:cubicBezTo>
                        <a:close/>
                      </a:path>
                      <a:path w="1150049" h="551568" stroke="0" extrusionOk="0">
                        <a:moveTo>
                          <a:pt x="0" y="0"/>
                        </a:moveTo>
                        <a:cubicBezTo>
                          <a:pt x="211834" y="-43199"/>
                          <a:pt x="402684" y="29988"/>
                          <a:pt x="563524" y="0"/>
                        </a:cubicBezTo>
                        <a:cubicBezTo>
                          <a:pt x="724364" y="-29988"/>
                          <a:pt x="859256" y="21362"/>
                          <a:pt x="1150049" y="0"/>
                        </a:cubicBezTo>
                        <a:cubicBezTo>
                          <a:pt x="1178919" y="215264"/>
                          <a:pt x="1088238" y="354765"/>
                          <a:pt x="1150049" y="551568"/>
                        </a:cubicBezTo>
                        <a:cubicBezTo>
                          <a:pt x="959497" y="554678"/>
                          <a:pt x="716512" y="524870"/>
                          <a:pt x="575025" y="551568"/>
                        </a:cubicBezTo>
                        <a:cubicBezTo>
                          <a:pt x="433538" y="578266"/>
                          <a:pt x="201567" y="492647"/>
                          <a:pt x="0" y="551568"/>
                        </a:cubicBezTo>
                        <a:cubicBezTo>
                          <a:pt x="-22525" y="326851"/>
                          <a:pt x="14297" y="259826"/>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r>
              <a:rPr lang="en-GB" sz="600" b="1">
                <a:solidFill>
                  <a:srgbClr val="FFFFFF"/>
                </a:solidFill>
                <a:latin typeface="Segoe UI"/>
              </a:rPr>
              <a:t>Arc Servers</a:t>
            </a:r>
          </a:p>
          <a:p>
            <a:pPr algn="ctr" defTabSz="685800">
              <a:defRPr/>
            </a:pPr>
            <a:r>
              <a:rPr lang="en-GB" sz="600" b="1">
                <a:solidFill>
                  <a:srgbClr val="FFFFFF"/>
                </a:solidFill>
                <a:latin typeface="Segoe UI"/>
              </a:rPr>
              <a:t>Accelerator</a:t>
            </a:r>
          </a:p>
        </p:txBody>
      </p:sp>
      <p:sp>
        <p:nvSpPr>
          <p:cNvPr id="44" name="Rectangle 43">
            <a:extLst>
              <a:ext uri="{FF2B5EF4-FFF2-40B4-BE49-F238E27FC236}">
                <a16:creationId xmlns:a16="http://schemas.microsoft.com/office/drawing/2014/main" id="{94FBA675-2490-8F74-A0A3-44067CC4579F}"/>
              </a:ext>
            </a:extLst>
          </p:cNvPr>
          <p:cNvSpPr/>
          <p:nvPr/>
        </p:nvSpPr>
        <p:spPr bwMode="auto">
          <a:xfrm>
            <a:off x="7215645" y="4064824"/>
            <a:ext cx="578077" cy="413676"/>
          </a:xfrm>
          <a:prstGeom prst="rect">
            <a:avLst/>
          </a:prstGeom>
          <a:solidFill>
            <a:schemeClr val="bg2">
              <a:lumMod val="50000"/>
            </a:schemeClr>
          </a:solidFill>
          <a:ln w="19050" cmpd="thickThin">
            <a:solidFill>
              <a:schemeClr val="tx1"/>
            </a:solidFill>
            <a:extLst>
              <a:ext uri="{C807C97D-BFC1-408E-A445-0C87EB9F89A2}">
                <ask:lineSketchStyleProps xmlns:ask="http://schemas.microsoft.com/office/drawing/2018/sketchyshapes" sd="1219033472">
                  <a:custGeom>
                    <a:avLst/>
                    <a:gdLst>
                      <a:gd name="connsiteX0" fmla="*/ 0 w 1150049"/>
                      <a:gd name="connsiteY0" fmla="*/ 0 h 551568"/>
                      <a:gd name="connsiteX1" fmla="*/ 598025 w 1150049"/>
                      <a:gd name="connsiteY1" fmla="*/ 0 h 551568"/>
                      <a:gd name="connsiteX2" fmla="*/ 1150049 w 1150049"/>
                      <a:gd name="connsiteY2" fmla="*/ 0 h 551568"/>
                      <a:gd name="connsiteX3" fmla="*/ 1150049 w 1150049"/>
                      <a:gd name="connsiteY3" fmla="*/ 551568 h 551568"/>
                      <a:gd name="connsiteX4" fmla="*/ 586525 w 1150049"/>
                      <a:gd name="connsiteY4" fmla="*/ 551568 h 551568"/>
                      <a:gd name="connsiteX5" fmla="*/ 0 w 1150049"/>
                      <a:gd name="connsiteY5" fmla="*/ 551568 h 551568"/>
                      <a:gd name="connsiteX6" fmla="*/ 0 w 1150049"/>
                      <a:gd name="connsiteY6" fmla="*/ 0 h 551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0049" h="551568" fill="none" extrusionOk="0">
                        <a:moveTo>
                          <a:pt x="0" y="0"/>
                        </a:moveTo>
                        <a:cubicBezTo>
                          <a:pt x="242028" y="-18686"/>
                          <a:pt x="299359" y="58473"/>
                          <a:pt x="598025" y="0"/>
                        </a:cubicBezTo>
                        <a:cubicBezTo>
                          <a:pt x="896692" y="-58473"/>
                          <a:pt x="914334" y="65103"/>
                          <a:pt x="1150049" y="0"/>
                        </a:cubicBezTo>
                        <a:cubicBezTo>
                          <a:pt x="1156684" y="268577"/>
                          <a:pt x="1090481" y="361150"/>
                          <a:pt x="1150049" y="551568"/>
                        </a:cubicBezTo>
                        <a:cubicBezTo>
                          <a:pt x="929822" y="553300"/>
                          <a:pt x="855598" y="497499"/>
                          <a:pt x="586525" y="551568"/>
                        </a:cubicBezTo>
                        <a:cubicBezTo>
                          <a:pt x="317452" y="605637"/>
                          <a:pt x="231300" y="500586"/>
                          <a:pt x="0" y="551568"/>
                        </a:cubicBezTo>
                        <a:cubicBezTo>
                          <a:pt x="-32553" y="425471"/>
                          <a:pt x="54837" y="231115"/>
                          <a:pt x="0" y="0"/>
                        </a:cubicBezTo>
                        <a:close/>
                      </a:path>
                      <a:path w="1150049" h="551568" stroke="0" extrusionOk="0">
                        <a:moveTo>
                          <a:pt x="0" y="0"/>
                        </a:moveTo>
                        <a:cubicBezTo>
                          <a:pt x="211834" y="-43199"/>
                          <a:pt x="402684" y="29988"/>
                          <a:pt x="563524" y="0"/>
                        </a:cubicBezTo>
                        <a:cubicBezTo>
                          <a:pt x="724364" y="-29988"/>
                          <a:pt x="859256" y="21362"/>
                          <a:pt x="1150049" y="0"/>
                        </a:cubicBezTo>
                        <a:cubicBezTo>
                          <a:pt x="1178919" y="215264"/>
                          <a:pt x="1088238" y="354765"/>
                          <a:pt x="1150049" y="551568"/>
                        </a:cubicBezTo>
                        <a:cubicBezTo>
                          <a:pt x="959497" y="554678"/>
                          <a:pt x="716512" y="524870"/>
                          <a:pt x="575025" y="551568"/>
                        </a:cubicBezTo>
                        <a:cubicBezTo>
                          <a:pt x="433538" y="578266"/>
                          <a:pt x="201567" y="492647"/>
                          <a:pt x="0" y="551568"/>
                        </a:cubicBezTo>
                        <a:cubicBezTo>
                          <a:pt x="-22525" y="326851"/>
                          <a:pt x="14297" y="259826"/>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defTabSz="685800">
              <a:defRPr/>
            </a:pPr>
            <a:r>
              <a:rPr lang="en-GB" sz="600" b="1">
                <a:solidFill>
                  <a:srgbClr val="FFFFFF"/>
                </a:solidFill>
                <a:latin typeface="Segoe UI"/>
              </a:rPr>
              <a:t>Arc K8S</a:t>
            </a:r>
          </a:p>
          <a:p>
            <a:pPr algn="ctr" defTabSz="685800">
              <a:defRPr/>
            </a:pPr>
            <a:r>
              <a:rPr lang="en-GB" sz="600" b="1">
                <a:solidFill>
                  <a:srgbClr val="FFFFFF"/>
                </a:solidFill>
                <a:latin typeface="Segoe UI"/>
              </a:rPr>
              <a:t>Accelerator</a:t>
            </a:r>
          </a:p>
        </p:txBody>
      </p:sp>
      <p:sp>
        <p:nvSpPr>
          <p:cNvPr id="46" name="Rectangle 45">
            <a:extLst>
              <a:ext uri="{FF2B5EF4-FFF2-40B4-BE49-F238E27FC236}">
                <a16:creationId xmlns:a16="http://schemas.microsoft.com/office/drawing/2014/main" id="{9713B5B5-E031-E586-E25B-F7CA4343C9ED}"/>
              </a:ext>
            </a:extLst>
          </p:cNvPr>
          <p:cNvSpPr/>
          <p:nvPr/>
        </p:nvSpPr>
        <p:spPr bwMode="auto">
          <a:xfrm>
            <a:off x="7215644" y="4586362"/>
            <a:ext cx="578077" cy="413676"/>
          </a:xfrm>
          <a:prstGeom prst="rect">
            <a:avLst/>
          </a:prstGeom>
          <a:solidFill>
            <a:schemeClr val="bg2">
              <a:lumMod val="50000"/>
            </a:schemeClr>
          </a:solidFill>
          <a:ln w="19050" cmpd="thickThin">
            <a:solidFill>
              <a:schemeClr val="tx1"/>
            </a:solidFill>
            <a:extLst>
              <a:ext uri="{C807C97D-BFC1-408E-A445-0C87EB9F89A2}">
                <ask:lineSketchStyleProps xmlns:ask="http://schemas.microsoft.com/office/drawing/2018/sketchyshapes" sd="1219033472">
                  <a:custGeom>
                    <a:avLst/>
                    <a:gdLst>
                      <a:gd name="connsiteX0" fmla="*/ 0 w 1150049"/>
                      <a:gd name="connsiteY0" fmla="*/ 0 h 551568"/>
                      <a:gd name="connsiteX1" fmla="*/ 598025 w 1150049"/>
                      <a:gd name="connsiteY1" fmla="*/ 0 h 551568"/>
                      <a:gd name="connsiteX2" fmla="*/ 1150049 w 1150049"/>
                      <a:gd name="connsiteY2" fmla="*/ 0 h 551568"/>
                      <a:gd name="connsiteX3" fmla="*/ 1150049 w 1150049"/>
                      <a:gd name="connsiteY3" fmla="*/ 551568 h 551568"/>
                      <a:gd name="connsiteX4" fmla="*/ 586525 w 1150049"/>
                      <a:gd name="connsiteY4" fmla="*/ 551568 h 551568"/>
                      <a:gd name="connsiteX5" fmla="*/ 0 w 1150049"/>
                      <a:gd name="connsiteY5" fmla="*/ 551568 h 551568"/>
                      <a:gd name="connsiteX6" fmla="*/ 0 w 1150049"/>
                      <a:gd name="connsiteY6" fmla="*/ 0 h 551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0049" h="551568" fill="none" extrusionOk="0">
                        <a:moveTo>
                          <a:pt x="0" y="0"/>
                        </a:moveTo>
                        <a:cubicBezTo>
                          <a:pt x="242028" y="-18686"/>
                          <a:pt x="299359" y="58473"/>
                          <a:pt x="598025" y="0"/>
                        </a:cubicBezTo>
                        <a:cubicBezTo>
                          <a:pt x="896692" y="-58473"/>
                          <a:pt x="914334" y="65103"/>
                          <a:pt x="1150049" y="0"/>
                        </a:cubicBezTo>
                        <a:cubicBezTo>
                          <a:pt x="1156684" y="268577"/>
                          <a:pt x="1090481" y="361150"/>
                          <a:pt x="1150049" y="551568"/>
                        </a:cubicBezTo>
                        <a:cubicBezTo>
                          <a:pt x="929822" y="553300"/>
                          <a:pt x="855598" y="497499"/>
                          <a:pt x="586525" y="551568"/>
                        </a:cubicBezTo>
                        <a:cubicBezTo>
                          <a:pt x="317452" y="605637"/>
                          <a:pt x="231300" y="500586"/>
                          <a:pt x="0" y="551568"/>
                        </a:cubicBezTo>
                        <a:cubicBezTo>
                          <a:pt x="-32553" y="425471"/>
                          <a:pt x="54837" y="231115"/>
                          <a:pt x="0" y="0"/>
                        </a:cubicBezTo>
                        <a:close/>
                      </a:path>
                      <a:path w="1150049" h="551568" stroke="0" extrusionOk="0">
                        <a:moveTo>
                          <a:pt x="0" y="0"/>
                        </a:moveTo>
                        <a:cubicBezTo>
                          <a:pt x="211834" y="-43199"/>
                          <a:pt x="402684" y="29988"/>
                          <a:pt x="563524" y="0"/>
                        </a:cubicBezTo>
                        <a:cubicBezTo>
                          <a:pt x="724364" y="-29988"/>
                          <a:pt x="859256" y="21362"/>
                          <a:pt x="1150049" y="0"/>
                        </a:cubicBezTo>
                        <a:cubicBezTo>
                          <a:pt x="1178919" y="215264"/>
                          <a:pt x="1088238" y="354765"/>
                          <a:pt x="1150049" y="551568"/>
                        </a:cubicBezTo>
                        <a:cubicBezTo>
                          <a:pt x="959497" y="554678"/>
                          <a:pt x="716512" y="524870"/>
                          <a:pt x="575025" y="551568"/>
                        </a:cubicBezTo>
                        <a:cubicBezTo>
                          <a:pt x="433538" y="578266"/>
                          <a:pt x="201567" y="492647"/>
                          <a:pt x="0" y="551568"/>
                        </a:cubicBezTo>
                        <a:cubicBezTo>
                          <a:pt x="-22525" y="326851"/>
                          <a:pt x="14297" y="259826"/>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r>
              <a:rPr lang="en-GB" sz="600" b="1">
                <a:solidFill>
                  <a:srgbClr val="FFFFFF"/>
                </a:solidFill>
                <a:latin typeface="Segoe UI"/>
              </a:rPr>
              <a:t>AVS</a:t>
            </a:r>
          </a:p>
          <a:p>
            <a:pPr algn="ctr" defTabSz="685800">
              <a:defRPr/>
            </a:pPr>
            <a:r>
              <a:rPr lang="en-GB" sz="600" b="1">
                <a:solidFill>
                  <a:srgbClr val="FFFFFF"/>
                </a:solidFill>
                <a:latin typeface="Segoe UI"/>
              </a:rPr>
              <a:t>Accelerator</a:t>
            </a:r>
          </a:p>
        </p:txBody>
      </p:sp>
      <p:sp>
        <p:nvSpPr>
          <p:cNvPr id="48" name="Rectangle 47">
            <a:extLst>
              <a:ext uri="{FF2B5EF4-FFF2-40B4-BE49-F238E27FC236}">
                <a16:creationId xmlns:a16="http://schemas.microsoft.com/office/drawing/2014/main" id="{CE30CEB3-EF92-E45A-0F92-34FA8E5B34B8}"/>
              </a:ext>
            </a:extLst>
          </p:cNvPr>
          <p:cNvSpPr/>
          <p:nvPr/>
        </p:nvSpPr>
        <p:spPr bwMode="auto">
          <a:xfrm>
            <a:off x="6548110" y="4586362"/>
            <a:ext cx="578077" cy="413676"/>
          </a:xfrm>
          <a:prstGeom prst="rect">
            <a:avLst/>
          </a:prstGeom>
          <a:solidFill>
            <a:schemeClr val="bg2">
              <a:lumMod val="50000"/>
            </a:schemeClr>
          </a:solidFill>
          <a:ln w="19050" cmpd="thickThin">
            <a:solidFill>
              <a:schemeClr val="tx1"/>
            </a:solidFill>
            <a:extLst>
              <a:ext uri="{C807C97D-BFC1-408E-A445-0C87EB9F89A2}">
                <ask:lineSketchStyleProps xmlns:ask="http://schemas.microsoft.com/office/drawing/2018/sketchyshapes" sd="1219033472">
                  <a:custGeom>
                    <a:avLst/>
                    <a:gdLst>
                      <a:gd name="connsiteX0" fmla="*/ 0 w 1150049"/>
                      <a:gd name="connsiteY0" fmla="*/ 0 h 551568"/>
                      <a:gd name="connsiteX1" fmla="*/ 598025 w 1150049"/>
                      <a:gd name="connsiteY1" fmla="*/ 0 h 551568"/>
                      <a:gd name="connsiteX2" fmla="*/ 1150049 w 1150049"/>
                      <a:gd name="connsiteY2" fmla="*/ 0 h 551568"/>
                      <a:gd name="connsiteX3" fmla="*/ 1150049 w 1150049"/>
                      <a:gd name="connsiteY3" fmla="*/ 551568 h 551568"/>
                      <a:gd name="connsiteX4" fmla="*/ 586525 w 1150049"/>
                      <a:gd name="connsiteY4" fmla="*/ 551568 h 551568"/>
                      <a:gd name="connsiteX5" fmla="*/ 0 w 1150049"/>
                      <a:gd name="connsiteY5" fmla="*/ 551568 h 551568"/>
                      <a:gd name="connsiteX6" fmla="*/ 0 w 1150049"/>
                      <a:gd name="connsiteY6" fmla="*/ 0 h 551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0049" h="551568" fill="none" extrusionOk="0">
                        <a:moveTo>
                          <a:pt x="0" y="0"/>
                        </a:moveTo>
                        <a:cubicBezTo>
                          <a:pt x="242028" y="-18686"/>
                          <a:pt x="299359" y="58473"/>
                          <a:pt x="598025" y="0"/>
                        </a:cubicBezTo>
                        <a:cubicBezTo>
                          <a:pt x="896692" y="-58473"/>
                          <a:pt x="914334" y="65103"/>
                          <a:pt x="1150049" y="0"/>
                        </a:cubicBezTo>
                        <a:cubicBezTo>
                          <a:pt x="1156684" y="268577"/>
                          <a:pt x="1090481" y="361150"/>
                          <a:pt x="1150049" y="551568"/>
                        </a:cubicBezTo>
                        <a:cubicBezTo>
                          <a:pt x="929822" y="553300"/>
                          <a:pt x="855598" y="497499"/>
                          <a:pt x="586525" y="551568"/>
                        </a:cubicBezTo>
                        <a:cubicBezTo>
                          <a:pt x="317452" y="605637"/>
                          <a:pt x="231300" y="500586"/>
                          <a:pt x="0" y="551568"/>
                        </a:cubicBezTo>
                        <a:cubicBezTo>
                          <a:pt x="-32553" y="425471"/>
                          <a:pt x="54837" y="231115"/>
                          <a:pt x="0" y="0"/>
                        </a:cubicBezTo>
                        <a:close/>
                      </a:path>
                      <a:path w="1150049" h="551568" stroke="0" extrusionOk="0">
                        <a:moveTo>
                          <a:pt x="0" y="0"/>
                        </a:moveTo>
                        <a:cubicBezTo>
                          <a:pt x="211834" y="-43199"/>
                          <a:pt x="402684" y="29988"/>
                          <a:pt x="563524" y="0"/>
                        </a:cubicBezTo>
                        <a:cubicBezTo>
                          <a:pt x="724364" y="-29988"/>
                          <a:pt x="859256" y="21362"/>
                          <a:pt x="1150049" y="0"/>
                        </a:cubicBezTo>
                        <a:cubicBezTo>
                          <a:pt x="1178919" y="215264"/>
                          <a:pt x="1088238" y="354765"/>
                          <a:pt x="1150049" y="551568"/>
                        </a:cubicBezTo>
                        <a:cubicBezTo>
                          <a:pt x="959497" y="554678"/>
                          <a:pt x="716512" y="524870"/>
                          <a:pt x="575025" y="551568"/>
                        </a:cubicBezTo>
                        <a:cubicBezTo>
                          <a:pt x="433538" y="578266"/>
                          <a:pt x="201567" y="492647"/>
                          <a:pt x="0" y="551568"/>
                        </a:cubicBezTo>
                        <a:cubicBezTo>
                          <a:pt x="-22525" y="326851"/>
                          <a:pt x="14297" y="259826"/>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r>
              <a:rPr lang="en-GB" sz="600" b="1">
                <a:solidFill>
                  <a:srgbClr val="FFFFFF"/>
                </a:solidFill>
                <a:latin typeface="Segoe UI"/>
              </a:rPr>
              <a:t>AVD</a:t>
            </a:r>
          </a:p>
          <a:p>
            <a:pPr algn="ctr" defTabSz="685800">
              <a:defRPr/>
            </a:pPr>
            <a:r>
              <a:rPr lang="en-GB" sz="600" b="1">
                <a:solidFill>
                  <a:srgbClr val="FFFFFF"/>
                </a:solidFill>
                <a:latin typeface="Segoe UI"/>
              </a:rPr>
              <a:t>Accelerator</a:t>
            </a:r>
          </a:p>
        </p:txBody>
      </p:sp>
      <p:sp>
        <p:nvSpPr>
          <p:cNvPr id="50" name="Rectangle 49">
            <a:extLst>
              <a:ext uri="{FF2B5EF4-FFF2-40B4-BE49-F238E27FC236}">
                <a16:creationId xmlns:a16="http://schemas.microsoft.com/office/drawing/2014/main" id="{7C86735F-9527-785A-BA47-839AF2E591E4}"/>
              </a:ext>
            </a:extLst>
          </p:cNvPr>
          <p:cNvSpPr/>
          <p:nvPr/>
        </p:nvSpPr>
        <p:spPr bwMode="auto">
          <a:xfrm>
            <a:off x="7893287" y="4064824"/>
            <a:ext cx="578077" cy="413676"/>
          </a:xfrm>
          <a:prstGeom prst="rect">
            <a:avLst/>
          </a:prstGeom>
          <a:solidFill>
            <a:schemeClr val="bg2">
              <a:lumMod val="50000"/>
            </a:schemeClr>
          </a:solidFill>
          <a:ln w="19050" cmpd="thickThin">
            <a:solidFill>
              <a:schemeClr val="tx1"/>
            </a:solidFill>
            <a:extLst>
              <a:ext uri="{C807C97D-BFC1-408E-A445-0C87EB9F89A2}">
                <ask:lineSketchStyleProps xmlns:ask="http://schemas.microsoft.com/office/drawing/2018/sketchyshapes" sd="1219033472">
                  <a:custGeom>
                    <a:avLst/>
                    <a:gdLst>
                      <a:gd name="connsiteX0" fmla="*/ 0 w 1150049"/>
                      <a:gd name="connsiteY0" fmla="*/ 0 h 551568"/>
                      <a:gd name="connsiteX1" fmla="*/ 598025 w 1150049"/>
                      <a:gd name="connsiteY1" fmla="*/ 0 h 551568"/>
                      <a:gd name="connsiteX2" fmla="*/ 1150049 w 1150049"/>
                      <a:gd name="connsiteY2" fmla="*/ 0 h 551568"/>
                      <a:gd name="connsiteX3" fmla="*/ 1150049 w 1150049"/>
                      <a:gd name="connsiteY3" fmla="*/ 551568 h 551568"/>
                      <a:gd name="connsiteX4" fmla="*/ 586525 w 1150049"/>
                      <a:gd name="connsiteY4" fmla="*/ 551568 h 551568"/>
                      <a:gd name="connsiteX5" fmla="*/ 0 w 1150049"/>
                      <a:gd name="connsiteY5" fmla="*/ 551568 h 551568"/>
                      <a:gd name="connsiteX6" fmla="*/ 0 w 1150049"/>
                      <a:gd name="connsiteY6" fmla="*/ 0 h 551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0049" h="551568" fill="none" extrusionOk="0">
                        <a:moveTo>
                          <a:pt x="0" y="0"/>
                        </a:moveTo>
                        <a:cubicBezTo>
                          <a:pt x="242028" y="-18686"/>
                          <a:pt x="299359" y="58473"/>
                          <a:pt x="598025" y="0"/>
                        </a:cubicBezTo>
                        <a:cubicBezTo>
                          <a:pt x="896692" y="-58473"/>
                          <a:pt x="914334" y="65103"/>
                          <a:pt x="1150049" y="0"/>
                        </a:cubicBezTo>
                        <a:cubicBezTo>
                          <a:pt x="1156684" y="268577"/>
                          <a:pt x="1090481" y="361150"/>
                          <a:pt x="1150049" y="551568"/>
                        </a:cubicBezTo>
                        <a:cubicBezTo>
                          <a:pt x="929822" y="553300"/>
                          <a:pt x="855598" y="497499"/>
                          <a:pt x="586525" y="551568"/>
                        </a:cubicBezTo>
                        <a:cubicBezTo>
                          <a:pt x="317452" y="605637"/>
                          <a:pt x="231300" y="500586"/>
                          <a:pt x="0" y="551568"/>
                        </a:cubicBezTo>
                        <a:cubicBezTo>
                          <a:pt x="-32553" y="425471"/>
                          <a:pt x="54837" y="231115"/>
                          <a:pt x="0" y="0"/>
                        </a:cubicBezTo>
                        <a:close/>
                      </a:path>
                      <a:path w="1150049" h="551568" stroke="0" extrusionOk="0">
                        <a:moveTo>
                          <a:pt x="0" y="0"/>
                        </a:moveTo>
                        <a:cubicBezTo>
                          <a:pt x="211834" y="-43199"/>
                          <a:pt x="402684" y="29988"/>
                          <a:pt x="563524" y="0"/>
                        </a:cubicBezTo>
                        <a:cubicBezTo>
                          <a:pt x="724364" y="-29988"/>
                          <a:pt x="859256" y="21362"/>
                          <a:pt x="1150049" y="0"/>
                        </a:cubicBezTo>
                        <a:cubicBezTo>
                          <a:pt x="1178919" y="215264"/>
                          <a:pt x="1088238" y="354765"/>
                          <a:pt x="1150049" y="551568"/>
                        </a:cubicBezTo>
                        <a:cubicBezTo>
                          <a:pt x="959497" y="554678"/>
                          <a:pt x="716512" y="524870"/>
                          <a:pt x="575025" y="551568"/>
                        </a:cubicBezTo>
                        <a:cubicBezTo>
                          <a:pt x="433538" y="578266"/>
                          <a:pt x="201567" y="492647"/>
                          <a:pt x="0" y="551568"/>
                        </a:cubicBezTo>
                        <a:cubicBezTo>
                          <a:pt x="-22525" y="326851"/>
                          <a:pt x="14297" y="259826"/>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r>
              <a:rPr lang="en-GB" sz="600" b="1">
                <a:solidFill>
                  <a:srgbClr val="FFFFFF"/>
                </a:solidFill>
                <a:latin typeface="Segoe UI"/>
              </a:rPr>
              <a:t>SAP</a:t>
            </a:r>
          </a:p>
          <a:p>
            <a:pPr algn="ctr" defTabSz="685800">
              <a:defRPr/>
            </a:pPr>
            <a:r>
              <a:rPr lang="en-GB" sz="600" b="1">
                <a:solidFill>
                  <a:srgbClr val="FFFFFF"/>
                </a:solidFill>
                <a:latin typeface="Segoe UI"/>
              </a:rPr>
              <a:t>Accelerator</a:t>
            </a:r>
          </a:p>
        </p:txBody>
      </p:sp>
      <p:sp>
        <p:nvSpPr>
          <p:cNvPr id="52" name="Rectangle 51">
            <a:extLst>
              <a:ext uri="{FF2B5EF4-FFF2-40B4-BE49-F238E27FC236}">
                <a16:creationId xmlns:a16="http://schemas.microsoft.com/office/drawing/2014/main" id="{F7475B3A-6C5D-E3F7-FB89-00A1CE981BF4}"/>
              </a:ext>
            </a:extLst>
          </p:cNvPr>
          <p:cNvSpPr/>
          <p:nvPr/>
        </p:nvSpPr>
        <p:spPr bwMode="auto">
          <a:xfrm>
            <a:off x="7883178" y="4586362"/>
            <a:ext cx="578077" cy="413676"/>
          </a:xfrm>
          <a:prstGeom prst="rect">
            <a:avLst/>
          </a:prstGeom>
          <a:solidFill>
            <a:schemeClr val="bg2">
              <a:lumMod val="50000"/>
            </a:schemeClr>
          </a:solidFill>
          <a:ln w="19050" cmpd="thickThin">
            <a:solidFill>
              <a:schemeClr val="tx1"/>
            </a:solidFill>
            <a:extLst>
              <a:ext uri="{C807C97D-BFC1-408E-A445-0C87EB9F89A2}">
                <ask:lineSketchStyleProps xmlns:ask="http://schemas.microsoft.com/office/drawing/2018/sketchyshapes" sd="1219033472">
                  <a:custGeom>
                    <a:avLst/>
                    <a:gdLst>
                      <a:gd name="connsiteX0" fmla="*/ 0 w 1150049"/>
                      <a:gd name="connsiteY0" fmla="*/ 0 h 551568"/>
                      <a:gd name="connsiteX1" fmla="*/ 598025 w 1150049"/>
                      <a:gd name="connsiteY1" fmla="*/ 0 h 551568"/>
                      <a:gd name="connsiteX2" fmla="*/ 1150049 w 1150049"/>
                      <a:gd name="connsiteY2" fmla="*/ 0 h 551568"/>
                      <a:gd name="connsiteX3" fmla="*/ 1150049 w 1150049"/>
                      <a:gd name="connsiteY3" fmla="*/ 551568 h 551568"/>
                      <a:gd name="connsiteX4" fmla="*/ 586525 w 1150049"/>
                      <a:gd name="connsiteY4" fmla="*/ 551568 h 551568"/>
                      <a:gd name="connsiteX5" fmla="*/ 0 w 1150049"/>
                      <a:gd name="connsiteY5" fmla="*/ 551568 h 551568"/>
                      <a:gd name="connsiteX6" fmla="*/ 0 w 1150049"/>
                      <a:gd name="connsiteY6" fmla="*/ 0 h 551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0049" h="551568" fill="none" extrusionOk="0">
                        <a:moveTo>
                          <a:pt x="0" y="0"/>
                        </a:moveTo>
                        <a:cubicBezTo>
                          <a:pt x="242028" y="-18686"/>
                          <a:pt x="299359" y="58473"/>
                          <a:pt x="598025" y="0"/>
                        </a:cubicBezTo>
                        <a:cubicBezTo>
                          <a:pt x="896692" y="-58473"/>
                          <a:pt x="914334" y="65103"/>
                          <a:pt x="1150049" y="0"/>
                        </a:cubicBezTo>
                        <a:cubicBezTo>
                          <a:pt x="1156684" y="268577"/>
                          <a:pt x="1090481" y="361150"/>
                          <a:pt x="1150049" y="551568"/>
                        </a:cubicBezTo>
                        <a:cubicBezTo>
                          <a:pt x="929822" y="553300"/>
                          <a:pt x="855598" y="497499"/>
                          <a:pt x="586525" y="551568"/>
                        </a:cubicBezTo>
                        <a:cubicBezTo>
                          <a:pt x="317452" y="605637"/>
                          <a:pt x="231300" y="500586"/>
                          <a:pt x="0" y="551568"/>
                        </a:cubicBezTo>
                        <a:cubicBezTo>
                          <a:pt x="-32553" y="425471"/>
                          <a:pt x="54837" y="231115"/>
                          <a:pt x="0" y="0"/>
                        </a:cubicBezTo>
                        <a:close/>
                      </a:path>
                      <a:path w="1150049" h="551568" stroke="0" extrusionOk="0">
                        <a:moveTo>
                          <a:pt x="0" y="0"/>
                        </a:moveTo>
                        <a:cubicBezTo>
                          <a:pt x="211834" y="-43199"/>
                          <a:pt x="402684" y="29988"/>
                          <a:pt x="563524" y="0"/>
                        </a:cubicBezTo>
                        <a:cubicBezTo>
                          <a:pt x="724364" y="-29988"/>
                          <a:pt x="859256" y="21362"/>
                          <a:pt x="1150049" y="0"/>
                        </a:cubicBezTo>
                        <a:cubicBezTo>
                          <a:pt x="1178919" y="215264"/>
                          <a:pt x="1088238" y="354765"/>
                          <a:pt x="1150049" y="551568"/>
                        </a:cubicBezTo>
                        <a:cubicBezTo>
                          <a:pt x="959497" y="554678"/>
                          <a:pt x="716512" y="524870"/>
                          <a:pt x="575025" y="551568"/>
                        </a:cubicBezTo>
                        <a:cubicBezTo>
                          <a:pt x="433538" y="578266"/>
                          <a:pt x="201567" y="492647"/>
                          <a:pt x="0" y="551568"/>
                        </a:cubicBezTo>
                        <a:cubicBezTo>
                          <a:pt x="-22525" y="326851"/>
                          <a:pt x="14297" y="259826"/>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r>
              <a:rPr lang="en-GB" sz="600" b="1">
                <a:solidFill>
                  <a:srgbClr val="FFFFFF"/>
                </a:solidFill>
                <a:latin typeface="Segoe UI"/>
              </a:rPr>
              <a:t>Cloud Scale Analytics</a:t>
            </a:r>
          </a:p>
          <a:p>
            <a:pPr algn="ctr" defTabSz="685800">
              <a:defRPr/>
            </a:pPr>
            <a:r>
              <a:rPr lang="en-GB" sz="600" b="1">
                <a:solidFill>
                  <a:srgbClr val="FFFFFF"/>
                </a:solidFill>
                <a:latin typeface="Segoe UI"/>
              </a:rPr>
              <a:t>Accelerator</a:t>
            </a:r>
          </a:p>
        </p:txBody>
      </p:sp>
      <p:grpSp>
        <p:nvGrpSpPr>
          <p:cNvPr id="115" name="Group 114" descr="Azure Landing Zone Customer Journey: Bootstrap your environment, Deploy Azure Landing Zone Platform components, Subscription (LZ) Vending Process, Landing Zone Accelerators.">
            <a:extLst>
              <a:ext uri="{FF2B5EF4-FFF2-40B4-BE49-F238E27FC236}">
                <a16:creationId xmlns:a16="http://schemas.microsoft.com/office/drawing/2014/main" id="{955A2C4F-3AB3-2EBF-8049-17AC1702FF91}"/>
              </a:ext>
            </a:extLst>
          </p:cNvPr>
          <p:cNvGrpSpPr/>
          <p:nvPr/>
        </p:nvGrpSpPr>
        <p:grpSpPr>
          <a:xfrm>
            <a:off x="439171" y="501921"/>
            <a:ext cx="8119042" cy="2122765"/>
            <a:chOff x="137886" y="692959"/>
            <a:chExt cx="10825389" cy="2830353"/>
          </a:xfrm>
        </p:grpSpPr>
        <p:sp>
          <p:nvSpPr>
            <p:cNvPr id="82" name="Rectangle: Rounded Corners 81">
              <a:extLst>
                <a:ext uri="{FF2B5EF4-FFF2-40B4-BE49-F238E27FC236}">
                  <a16:creationId xmlns:a16="http://schemas.microsoft.com/office/drawing/2014/main" id="{68FCD3B8-DDFD-C0A5-EE9F-0C01A201864A}"/>
                </a:ext>
              </a:extLst>
            </p:cNvPr>
            <p:cNvSpPr/>
            <p:nvPr/>
          </p:nvSpPr>
          <p:spPr bwMode="auto">
            <a:xfrm>
              <a:off x="137886" y="692959"/>
              <a:ext cx="10825389" cy="2830353"/>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a:solidFill>
                  <a:srgbClr val="FFFFFF"/>
                </a:solidFill>
                <a:latin typeface="Segoe UI"/>
                <a:ea typeface="Segoe UI" pitchFamily="34" charset="0"/>
                <a:cs typeface="Segoe UI" pitchFamily="34" charset="0"/>
              </a:endParaRPr>
            </a:p>
          </p:txBody>
        </p:sp>
        <p:grpSp>
          <p:nvGrpSpPr>
            <p:cNvPr id="114" name="Group 113">
              <a:extLst>
                <a:ext uri="{FF2B5EF4-FFF2-40B4-BE49-F238E27FC236}">
                  <a16:creationId xmlns:a16="http://schemas.microsoft.com/office/drawing/2014/main" id="{D5E92310-1743-0BAC-CC32-986343D1C209}"/>
                </a:ext>
              </a:extLst>
            </p:cNvPr>
            <p:cNvGrpSpPr/>
            <p:nvPr/>
          </p:nvGrpSpPr>
          <p:grpSpPr>
            <a:xfrm>
              <a:off x="448223" y="906467"/>
              <a:ext cx="2352255" cy="2423200"/>
              <a:chOff x="460914" y="908989"/>
              <a:chExt cx="2352255" cy="2423200"/>
            </a:xfrm>
          </p:grpSpPr>
          <p:sp>
            <p:nvSpPr>
              <p:cNvPr id="84" name="Rectangle: Rounded Corners 83">
                <a:extLst>
                  <a:ext uri="{FF2B5EF4-FFF2-40B4-BE49-F238E27FC236}">
                    <a16:creationId xmlns:a16="http://schemas.microsoft.com/office/drawing/2014/main" id="{55EF4B37-2C57-999B-B416-5E3C5EC71DAC}"/>
                  </a:ext>
                </a:extLst>
              </p:cNvPr>
              <p:cNvSpPr/>
              <p:nvPr/>
            </p:nvSpPr>
            <p:spPr bwMode="auto">
              <a:xfrm>
                <a:off x="467211" y="940254"/>
                <a:ext cx="2317554" cy="2391935"/>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GB" sz="750" dirty="0">
                  <a:solidFill>
                    <a:srgbClr val="FFFFFF"/>
                  </a:solidFill>
                  <a:latin typeface="Segoe UI"/>
                </a:endParaRPr>
              </a:p>
              <a:p>
                <a:pPr defTabSz="699354" fontAlgn="base">
                  <a:spcBef>
                    <a:spcPct val="0"/>
                  </a:spcBef>
                  <a:spcAft>
                    <a:spcPct val="0"/>
                  </a:spcAft>
                  <a:defRPr/>
                </a:pPr>
                <a:r>
                  <a:rPr lang="en-GB" sz="750" dirty="0">
                    <a:solidFill>
                      <a:srgbClr val="FFFFFF"/>
                    </a:solidFill>
                    <a:latin typeface="Segoe UI"/>
                  </a:rPr>
                  <a:t>Whether you are a Brownfield or Greenfield customer, if you are looking to implement a new ALZ environment based upon best practice then you will require multiple subscriptions created. The below articles will refer you to manual and programmatic creation methods.</a:t>
                </a:r>
                <a:endParaRPr lang="en-US" sz="750" dirty="0">
                  <a:solidFill>
                    <a:srgbClr val="243A5E"/>
                  </a:solidFill>
                  <a:latin typeface="Segoe UI"/>
                  <a:ea typeface="Segoe UI" pitchFamily="34" charset="0"/>
                  <a:cs typeface="Segoe UI" pitchFamily="34" charset="0"/>
                </a:endParaRPr>
              </a:p>
            </p:txBody>
          </p:sp>
          <p:grpSp>
            <p:nvGrpSpPr>
              <p:cNvPr id="86" name="Group 85">
                <a:extLst>
                  <a:ext uri="{FF2B5EF4-FFF2-40B4-BE49-F238E27FC236}">
                    <a16:creationId xmlns:a16="http://schemas.microsoft.com/office/drawing/2014/main" id="{66545D24-577B-EEF4-CE5E-6E35EF6CDE4E}"/>
                  </a:ext>
                </a:extLst>
              </p:cNvPr>
              <p:cNvGrpSpPr/>
              <p:nvPr/>
            </p:nvGrpSpPr>
            <p:grpSpPr>
              <a:xfrm>
                <a:off x="460914" y="908989"/>
                <a:ext cx="2352255" cy="386375"/>
                <a:chOff x="339301" y="4585946"/>
                <a:chExt cx="3608149" cy="265780"/>
              </a:xfrm>
            </p:grpSpPr>
            <p:sp>
              <p:nvSpPr>
                <p:cNvPr id="88" name="Rectangle: Top Corners Rounded 87">
                  <a:extLst>
                    <a:ext uri="{FF2B5EF4-FFF2-40B4-BE49-F238E27FC236}">
                      <a16:creationId xmlns:a16="http://schemas.microsoft.com/office/drawing/2014/main" id="{53DF0D1A-91C2-89EB-B740-9D85A4F686AA}"/>
                    </a:ext>
                  </a:extLst>
                </p:cNvPr>
                <p:cNvSpPr/>
                <p:nvPr/>
              </p:nvSpPr>
              <p:spPr bwMode="auto">
                <a:xfrm>
                  <a:off x="348745" y="4585946"/>
                  <a:ext cx="3557908" cy="265780"/>
                </a:xfrm>
                <a:prstGeom prst="round2SameRect">
                  <a:avLst>
                    <a:gd name="adj1" fmla="val 33471"/>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defTabSz="699354" fontAlgn="base">
                    <a:spcBef>
                      <a:spcPct val="0"/>
                    </a:spcBef>
                    <a:spcAft>
                      <a:spcPct val="0"/>
                    </a:spcAft>
                    <a:defRPr/>
                  </a:pPr>
                  <a:endParaRPr lang="en-IN" sz="2100">
                    <a:solidFill>
                      <a:srgbClr val="243A5E"/>
                    </a:solidFill>
                    <a:latin typeface="Segoe UI Semibold"/>
                    <a:ea typeface="Segoe UI" pitchFamily="34" charset="0"/>
                    <a:cs typeface="Segoe UI" pitchFamily="34" charset="0"/>
                  </a:endParaRPr>
                </a:p>
              </p:txBody>
            </p:sp>
            <p:sp>
              <p:nvSpPr>
                <p:cNvPr id="90" name="TextBox 89" descr="Bootstrap your environment&#10;">
                  <a:extLst>
                    <a:ext uri="{FF2B5EF4-FFF2-40B4-BE49-F238E27FC236}">
                      <a16:creationId xmlns:a16="http://schemas.microsoft.com/office/drawing/2014/main" id="{CCC935DA-8166-2AC1-F26C-C724F8C72230}"/>
                    </a:ext>
                  </a:extLst>
                </p:cNvPr>
                <p:cNvSpPr txBox="1"/>
                <p:nvPr/>
              </p:nvSpPr>
              <p:spPr>
                <a:xfrm>
                  <a:off x="339301" y="4640054"/>
                  <a:ext cx="3608149" cy="169371"/>
                </a:xfrm>
                <a:prstGeom prst="rect">
                  <a:avLst/>
                </a:prstGeom>
                <a:noFill/>
              </p:spPr>
              <p:txBody>
                <a:bodyPr wrap="square" lIns="68580" tIns="34290" rIns="68580" bIns="34290" anchor="ctr">
                  <a:spAutoFit/>
                </a:bodyPr>
                <a:lstStyle/>
                <a:p>
                  <a:pPr algn="ctr" defTabSz="685800">
                    <a:defRPr/>
                  </a:pPr>
                  <a:r>
                    <a:rPr lang="en-GB" sz="750" b="1" dirty="0">
                      <a:solidFill>
                        <a:srgbClr val="000000"/>
                      </a:solidFill>
                      <a:latin typeface="Segoe UI"/>
                    </a:rPr>
                    <a:t>Bootstrap your environment</a:t>
                  </a:r>
                  <a:endParaRPr lang="en-SG" sz="750" b="1" dirty="0">
                    <a:solidFill>
                      <a:srgbClr val="000000"/>
                    </a:solidFill>
                    <a:latin typeface="Segoe UI Semilight"/>
                    <a:cs typeface="Segoe UI Semilight"/>
                  </a:endParaRPr>
                </a:p>
              </p:txBody>
            </p:sp>
          </p:grpSp>
        </p:grpSp>
        <p:grpSp>
          <p:nvGrpSpPr>
            <p:cNvPr id="113" name="Group 112">
              <a:extLst>
                <a:ext uri="{FF2B5EF4-FFF2-40B4-BE49-F238E27FC236}">
                  <a16:creationId xmlns:a16="http://schemas.microsoft.com/office/drawing/2014/main" id="{87610191-35D4-091D-B705-9E84768A5E80}"/>
                </a:ext>
              </a:extLst>
            </p:cNvPr>
            <p:cNvGrpSpPr/>
            <p:nvPr/>
          </p:nvGrpSpPr>
          <p:grpSpPr>
            <a:xfrm>
              <a:off x="3093725" y="910539"/>
              <a:ext cx="2352255" cy="2423013"/>
              <a:chOff x="2974060" y="897579"/>
              <a:chExt cx="2352255" cy="2423013"/>
            </a:xfrm>
          </p:grpSpPr>
          <p:sp>
            <p:nvSpPr>
              <p:cNvPr id="93" name="Rectangle: Rounded Corners 92">
                <a:extLst>
                  <a:ext uri="{FF2B5EF4-FFF2-40B4-BE49-F238E27FC236}">
                    <a16:creationId xmlns:a16="http://schemas.microsoft.com/office/drawing/2014/main" id="{CB467CF7-9981-43FC-513E-63B9FEC176BE}"/>
                  </a:ext>
                </a:extLst>
              </p:cNvPr>
              <p:cNvSpPr/>
              <p:nvPr/>
            </p:nvSpPr>
            <p:spPr bwMode="auto">
              <a:xfrm>
                <a:off x="2980357" y="928657"/>
                <a:ext cx="2317554" cy="2391935"/>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GB" sz="600">
                  <a:solidFill>
                    <a:srgbClr val="FFFFFF"/>
                  </a:solidFill>
                  <a:latin typeface="Segoe UI"/>
                </a:endParaRPr>
              </a:p>
              <a:p>
                <a:pPr defTabSz="699354" fontAlgn="base">
                  <a:spcBef>
                    <a:spcPct val="0"/>
                  </a:spcBef>
                  <a:spcAft>
                    <a:spcPct val="0"/>
                  </a:spcAft>
                  <a:defRPr/>
                </a:pPr>
                <a:r>
                  <a:rPr lang="en-GB" sz="750">
                    <a:solidFill>
                      <a:srgbClr val="FFFFFF"/>
                    </a:solidFill>
                    <a:latin typeface="Segoe UI"/>
                  </a:rPr>
                  <a:t>Accelerate the deployment of platform resources based upon ALZ conceptual architecture. Deployment options available via Portal, Terraform and Bicep to assist with the deployment of management group hierarchy, governance baseline, connectivity, management and security components.</a:t>
                </a:r>
                <a:endParaRPr lang="en-US" sz="750">
                  <a:solidFill>
                    <a:srgbClr val="243A5E"/>
                  </a:solidFill>
                  <a:latin typeface="Segoe UI"/>
                  <a:ea typeface="Segoe UI" pitchFamily="34" charset="0"/>
                  <a:cs typeface="Segoe UI" pitchFamily="34" charset="0"/>
                </a:endParaRPr>
              </a:p>
            </p:txBody>
          </p:sp>
          <p:grpSp>
            <p:nvGrpSpPr>
              <p:cNvPr id="94" name="Group 93">
                <a:extLst>
                  <a:ext uri="{FF2B5EF4-FFF2-40B4-BE49-F238E27FC236}">
                    <a16:creationId xmlns:a16="http://schemas.microsoft.com/office/drawing/2014/main" id="{BEBB4710-896F-9F86-87EB-A4F576A26C7E}"/>
                  </a:ext>
                </a:extLst>
              </p:cNvPr>
              <p:cNvGrpSpPr/>
              <p:nvPr/>
            </p:nvGrpSpPr>
            <p:grpSpPr>
              <a:xfrm>
                <a:off x="2974060" y="897579"/>
                <a:ext cx="2352255" cy="400581"/>
                <a:chOff x="339301" y="4585946"/>
                <a:chExt cx="3608149" cy="277262"/>
              </a:xfrm>
            </p:grpSpPr>
            <p:sp>
              <p:nvSpPr>
                <p:cNvPr id="95" name="Rectangle: Top Corners Rounded 94">
                  <a:extLst>
                    <a:ext uri="{FF2B5EF4-FFF2-40B4-BE49-F238E27FC236}">
                      <a16:creationId xmlns:a16="http://schemas.microsoft.com/office/drawing/2014/main" id="{786461E0-4225-ED72-FC00-1B5E7CDDDDD1}"/>
                    </a:ext>
                  </a:extLst>
                </p:cNvPr>
                <p:cNvSpPr/>
                <p:nvPr/>
              </p:nvSpPr>
              <p:spPr bwMode="auto">
                <a:xfrm>
                  <a:off x="348745" y="4585946"/>
                  <a:ext cx="3557908" cy="265780"/>
                </a:xfrm>
                <a:prstGeom prst="round2SameRect">
                  <a:avLst>
                    <a:gd name="adj1" fmla="val 33471"/>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defTabSz="699354" fontAlgn="base">
                    <a:spcBef>
                      <a:spcPct val="0"/>
                    </a:spcBef>
                    <a:spcAft>
                      <a:spcPct val="0"/>
                    </a:spcAft>
                    <a:defRPr/>
                  </a:pPr>
                  <a:endParaRPr lang="en-IN" sz="2100">
                    <a:solidFill>
                      <a:srgbClr val="243A5E"/>
                    </a:solidFill>
                    <a:latin typeface="Segoe UI Semibold"/>
                    <a:ea typeface="Segoe UI" pitchFamily="34" charset="0"/>
                    <a:cs typeface="Segoe UI" pitchFamily="34" charset="0"/>
                  </a:endParaRPr>
                </a:p>
              </p:txBody>
            </p:sp>
            <p:sp>
              <p:nvSpPr>
                <p:cNvPr id="96" name="TextBox 95">
                  <a:extLst>
                    <a:ext uri="{FF2B5EF4-FFF2-40B4-BE49-F238E27FC236}">
                      <a16:creationId xmlns:a16="http://schemas.microsoft.com/office/drawing/2014/main" id="{63E287F9-6E9E-2A1E-3742-C53E19BF5998}"/>
                    </a:ext>
                  </a:extLst>
                </p:cNvPr>
                <p:cNvSpPr txBox="1"/>
                <p:nvPr/>
              </p:nvSpPr>
              <p:spPr>
                <a:xfrm>
                  <a:off x="339301" y="4586272"/>
                  <a:ext cx="3608149" cy="276936"/>
                </a:xfrm>
                <a:prstGeom prst="rect">
                  <a:avLst/>
                </a:prstGeom>
                <a:noFill/>
              </p:spPr>
              <p:txBody>
                <a:bodyPr wrap="square" lIns="68580" tIns="34290" rIns="68580" bIns="34290" anchor="ctr">
                  <a:spAutoFit/>
                </a:bodyPr>
                <a:lstStyle/>
                <a:p>
                  <a:pPr algn="ctr" defTabSz="685775">
                    <a:defRPr/>
                  </a:pPr>
                  <a:r>
                    <a:rPr lang="en-GB" sz="750" b="1" dirty="0">
                      <a:solidFill>
                        <a:srgbClr val="000000"/>
                      </a:solidFill>
                      <a:latin typeface="Segoe UI"/>
                    </a:rPr>
                    <a:t>Deploy Azure Landing Zone Platform components</a:t>
                  </a:r>
                  <a:endParaRPr lang="en-US" sz="750" b="1" dirty="0">
                    <a:solidFill>
                      <a:srgbClr val="000000"/>
                    </a:solidFill>
                    <a:latin typeface="Segoe UI"/>
                  </a:endParaRPr>
                </a:p>
              </p:txBody>
            </p:sp>
          </p:grpSp>
        </p:grpSp>
        <p:grpSp>
          <p:nvGrpSpPr>
            <p:cNvPr id="111" name="Group 110">
              <a:extLst>
                <a:ext uri="{FF2B5EF4-FFF2-40B4-BE49-F238E27FC236}">
                  <a16:creationId xmlns:a16="http://schemas.microsoft.com/office/drawing/2014/main" id="{E6EB3370-9522-CC52-0ECA-2661759E7227}"/>
                </a:ext>
              </a:extLst>
            </p:cNvPr>
            <p:cNvGrpSpPr/>
            <p:nvPr/>
          </p:nvGrpSpPr>
          <p:grpSpPr>
            <a:xfrm>
              <a:off x="5699651" y="896535"/>
              <a:ext cx="2352255" cy="2423200"/>
              <a:chOff x="5572395" y="887501"/>
              <a:chExt cx="2352255" cy="2423200"/>
            </a:xfrm>
          </p:grpSpPr>
          <p:sp>
            <p:nvSpPr>
              <p:cNvPr id="98" name="Rectangle: Rounded Corners 97">
                <a:extLst>
                  <a:ext uri="{FF2B5EF4-FFF2-40B4-BE49-F238E27FC236}">
                    <a16:creationId xmlns:a16="http://schemas.microsoft.com/office/drawing/2014/main" id="{9B445546-E6D5-A7DB-037B-99C64D4DBB9E}"/>
                  </a:ext>
                </a:extLst>
              </p:cNvPr>
              <p:cNvSpPr/>
              <p:nvPr/>
            </p:nvSpPr>
            <p:spPr bwMode="auto">
              <a:xfrm>
                <a:off x="5578551" y="918766"/>
                <a:ext cx="2317695" cy="2391935"/>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GB" sz="750">
                  <a:solidFill>
                    <a:srgbClr val="FFFFFF"/>
                  </a:solidFill>
                  <a:latin typeface="Segoe UI"/>
                </a:endParaRPr>
              </a:p>
              <a:p>
                <a:pPr defTabSz="699354" fontAlgn="base">
                  <a:spcBef>
                    <a:spcPct val="0"/>
                  </a:spcBef>
                  <a:spcAft>
                    <a:spcPct val="0"/>
                  </a:spcAft>
                  <a:defRPr/>
                </a:pPr>
                <a:r>
                  <a:rPr lang="en-GB" sz="750">
                    <a:solidFill>
                      <a:srgbClr val="FFFFFF"/>
                    </a:solidFill>
                    <a:latin typeface="Segoe UI"/>
                  </a:rPr>
                  <a:t>To accelerate the deployment of individual landing zones within an Azure tenant, a subscription vending solution is recommended to help deploy a subscription and the core resources, e.g., networking. Subscription vending is available using both Terraform and Bicep.</a:t>
                </a:r>
                <a:endParaRPr lang="en-US" sz="750">
                  <a:solidFill>
                    <a:srgbClr val="243A5E"/>
                  </a:solidFill>
                  <a:latin typeface="Segoe UI"/>
                  <a:ea typeface="Segoe UI" pitchFamily="34" charset="0"/>
                  <a:cs typeface="Segoe UI" pitchFamily="34" charset="0"/>
                </a:endParaRPr>
              </a:p>
            </p:txBody>
          </p:sp>
          <p:grpSp>
            <p:nvGrpSpPr>
              <p:cNvPr id="99" name="Group 98">
                <a:extLst>
                  <a:ext uri="{FF2B5EF4-FFF2-40B4-BE49-F238E27FC236}">
                    <a16:creationId xmlns:a16="http://schemas.microsoft.com/office/drawing/2014/main" id="{E5FE6ED3-AACF-D84F-794C-64DA9515D2DC}"/>
                  </a:ext>
                </a:extLst>
              </p:cNvPr>
              <p:cNvGrpSpPr/>
              <p:nvPr/>
            </p:nvGrpSpPr>
            <p:grpSpPr>
              <a:xfrm>
                <a:off x="5572395" y="887501"/>
                <a:ext cx="2352255" cy="386375"/>
                <a:chOff x="339301" y="4585946"/>
                <a:chExt cx="3608149" cy="265780"/>
              </a:xfrm>
            </p:grpSpPr>
            <p:sp>
              <p:nvSpPr>
                <p:cNvPr id="100" name="Rectangle: Top Corners Rounded 99">
                  <a:extLst>
                    <a:ext uri="{FF2B5EF4-FFF2-40B4-BE49-F238E27FC236}">
                      <a16:creationId xmlns:a16="http://schemas.microsoft.com/office/drawing/2014/main" id="{E4542AB0-1512-4403-43A7-B8DA404C12FA}"/>
                    </a:ext>
                  </a:extLst>
                </p:cNvPr>
                <p:cNvSpPr/>
                <p:nvPr/>
              </p:nvSpPr>
              <p:spPr bwMode="auto">
                <a:xfrm>
                  <a:off x="348745" y="4585946"/>
                  <a:ext cx="3557908" cy="265780"/>
                </a:xfrm>
                <a:prstGeom prst="round2SameRect">
                  <a:avLst>
                    <a:gd name="adj1" fmla="val 33471"/>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defTabSz="699354" fontAlgn="base">
                    <a:spcBef>
                      <a:spcPct val="0"/>
                    </a:spcBef>
                    <a:spcAft>
                      <a:spcPct val="0"/>
                    </a:spcAft>
                    <a:defRPr/>
                  </a:pPr>
                  <a:endParaRPr lang="en-IN" sz="2100">
                    <a:solidFill>
                      <a:srgbClr val="243A5E"/>
                    </a:solidFill>
                    <a:latin typeface="Segoe UI Semibold"/>
                    <a:ea typeface="Segoe UI" pitchFamily="34" charset="0"/>
                    <a:cs typeface="Segoe UI" pitchFamily="34" charset="0"/>
                  </a:endParaRPr>
                </a:p>
              </p:txBody>
            </p:sp>
            <p:sp>
              <p:nvSpPr>
                <p:cNvPr id="102" name="TextBox 101">
                  <a:extLst>
                    <a:ext uri="{FF2B5EF4-FFF2-40B4-BE49-F238E27FC236}">
                      <a16:creationId xmlns:a16="http://schemas.microsoft.com/office/drawing/2014/main" id="{FEBA09AA-19B7-C4B8-4FDB-DD05A240FEC4}"/>
                    </a:ext>
                  </a:extLst>
                </p:cNvPr>
                <p:cNvSpPr txBox="1"/>
                <p:nvPr/>
              </p:nvSpPr>
              <p:spPr>
                <a:xfrm>
                  <a:off x="339301" y="4640054"/>
                  <a:ext cx="3608149" cy="169371"/>
                </a:xfrm>
                <a:prstGeom prst="rect">
                  <a:avLst/>
                </a:prstGeom>
                <a:noFill/>
              </p:spPr>
              <p:txBody>
                <a:bodyPr wrap="square" lIns="68580" tIns="34290" rIns="68580" bIns="34290" anchor="ctr">
                  <a:spAutoFit/>
                </a:bodyPr>
                <a:lstStyle/>
                <a:p>
                  <a:pPr algn="ctr" defTabSz="685800">
                    <a:defRPr/>
                  </a:pPr>
                  <a:r>
                    <a:rPr lang="en-GB" sz="750" b="1" dirty="0">
                      <a:solidFill>
                        <a:srgbClr val="000000"/>
                      </a:solidFill>
                      <a:latin typeface="Segoe UI"/>
                    </a:rPr>
                    <a:t>Subscription (LZ) Vending Process</a:t>
                  </a:r>
                  <a:endParaRPr lang="en-SG" sz="750" b="1" dirty="0">
                    <a:solidFill>
                      <a:srgbClr val="000000"/>
                    </a:solidFill>
                    <a:latin typeface="Segoe UI Semilight"/>
                    <a:cs typeface="Segoe UI Semilight"/>
                  </a:endParaRPr>
                </a:p>
              </p:txBody>
            </p:sp>
          </p:grpSp>
        </p:grpSp>
        <p:grpSp>
          <p:nvGrpSpPr>
            <p:cNvPr id="109" name="Group 108">
              <a:extLst>
                <a:ext uri="{FF2B5EF4-FFF2-40B4-BE49-F238E27FC236}">
                  <a16:creationId xmlns:a16="http://schemas.microsoft.com/office/drawing/2014/main" id="{7A03CC71-2C90-1F0C-6293-84D949F792C0}"/>
                </a:ext>
              </a:extLst>
            </p:cNvPr>
            <p:cNvGrpSpPr/>
            <p:nvPr/>
          </p:nvGrpSpPr>
          <p:grpSpPr>
            <a:xfrm>
              <a:off x="8318556" y="884704"/>
              <a:ext cx="2352255" cy="2423200"/>
              <a:chOff x="8613736" y="903133"/>
              <a:chExt cx="2352255" cy="2423200"/>
            </a:xfrm>
          </p:grpSpPr>
          <p:sp>
            <p:nvSpPr>
              <p:cNvPr id="104" name="Rectangle: Rounded Corners 103">
                <a:extLst>
                  <a:ext uri="{FF2B5EF4-FFF2-40B4-BE49-F238E27FC236}">
                    <a16:creationId xmlns:a16="http://schemas.microsoft.com/office/drawing/2014/main" id="{7EB11800-9088-8EB5-D756-371A8FC339C7}"/>
                  </a:ext>
                </a:extLst>
              </p:cNvPr>
              <p:cNvSpPr/>
              <p:nvPr/>
            </p:nvSpPr>
            <p:spPr bwMode="auto">
              <a:xfrm>
                <a:off x="8619893" y="934398"/>
                <a:ext cx="2317694" cy="2391935"/>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GB" sz="750">
                  <a:solidFill>
                    <a:srgbClr val="FFFFFF"/>
                  </a:solidFill>
                  <a:latin typeface="Segoe UI"/>
                </a:endParaRPr>
              </a:p>
              <a:p>
                <a:pPr defTabSz="699354" fontAlgn="base">
                  <a:spcBef>
                    <a:spcPct val="0"/>
                  </a:spcBef>
                  <a:spcAft>
                    <a:spcPct val="0"/>
                  </a:spcAft>
                  <a:defRPr/>
                </a:pPr>
                <a:r>
                  <a:rPr lang="en-GB" sz="750">
                    <a:solidFill>
                      <a:srgbClr val="FFFFFF"/>
                    </a:solidFill>
                    <a:latin typeface="Segoe UI"/>
                  </a:rPr>
                  <a:t>There are multiple Landing Zone Accelerators that provide a specific architectural approach and reference implementation for preparing landing zone subscriptions for an enterprise deployment, e.g. Azure Virtual Desktop, SAP, AKS etc.. These Accelerators are available in a wide range of deployment options.</a:t>
                </a:r>
                <a:endParaRPr lang="en-US" sz="750">
                  <a:solidFill>
                    <a:srgbClr val="243A5E"/>
                  </a:solidFill>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5529DDFA-3EF1-2A25-604D-1E5AD83A1C2D}"/>
                  </a:ext>
                </a:extLst>
              </p:cNvPr>
              <p:cNvGrpSpPr/>
              <p:nvPr/>
            </p:nvGrpSpPr>
            <p:grpSpPr>
              <a:xfrm>
                <a:off x="8613736" y="903133"/>
                <a:ext cx="2352255" cy="386375"/>
                <a:chOff x="339301" y="4585946"/>
                <a:chExt cx="3608149" cy="265780"/>
              </a:xfrm>
            </p:grpSpPr>
            <p:sp>
              <p:nvSpPr>
                <p:cNvPr id="106" name="Rectangle: Top Corners Rounded 105">
                  <a:extLst>
                    <a:ext uri="{FF2B5EF4-FFF2-40B4-BE49-F238E27FC236}">
                      <a16:creationId xmlns:a16="http://schemas.microsoft.com/office/drawing/2014/main" id="{08DA1CF7-A57D-2EFF-63BA-52887E6086F5}"/>
                    </a:ext>
                  </a:extLst>
                </p:cNvPr>
                <p:cNvSpPr/>
                <p:nvPr/>
              </p:nvSpPr>
              <p:spPr bwMode="auto">
                <a:xfrm>
                  <a:off x="348745" y="4585946"/>
                  <a:ext cx="3557908" cy="265780"/>
                </a:xfrm>
                <a:prstGeom prst="round2SameRect">
                  <a:avLst>
                    <a:gd name="adj1" fmla="val 33471"/>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defTabSz="699354" fontAlgn="base">
                    <a:spcBef>
                      <a:spcPct val="0"/>
                    </a:spcBef>
                    <a:spcAft>
                      <a:spcPct val="0"/>
                    </a:spcAft>
                    <a:defRPr/>
                  </a:pPr>
                  <a:endParaRPr lang="en-IN" sz="2100">
                    <a:solidFill>
                      <a:srgbClr val="243A5E"/>
                    </a:solidFill>
                    <a:latin typeface="Segoe UI Semibold"/>
                    <a:ea typeface="Segoe UI" pitchFamily="34" charset="0"/>
                    <a:cs typeface="Segoe UI" pitchFamily="34" charset="0"/>
                  </a:endParaRPr>
                </a:p>
              </p:txBody>
            </p:sp>
            <p:sp>
              <p:nvSpPr>
                <p:cNvPr id="108" name="TextBox 107">
                  <a:extLst>
                    <a:ext uri="{FF2B5EF4-FFF2-40B4-BE49-F238E27FC236}">
                      <a16:creationId xmlns:a16="http://schemas.microsoft.com/office/drawing/2014/main" id="{E040BFC8-E8E9-7988-3AF9-A6745F0359E5}"/>
                    </a:ext>
                  </a:extLst>
                </p:cNvPr>
                <p:cNvSpPr txBox="1"/>
                <p:nvPr/>
              </p:nvSpPr>
              <p:spPr>
                <a:xfrm>
                  <a:off x="339301" y="4640054"/>
                  <a:ext cx="3608149" cy="169371"/>
                </a:xfrm>
                <a:prstGeom prst="rect">
                  <a:avLst/>
                </a:prstGeom>
                <a:noFill/>
              </p:spPr>
              <p:txBody>
                <a:bodyPr wrap="square" lIns="68580" tIns="34290" rIns="68580" bIns="34290" anchor="ctr">
                  <a:spAutoFit/>
                </a:bodyPr>
                <a:lstStyle/>
                <a:p>
                  <a:pPr algn="ctr" defTabSz="685800">
                    <a:defRPr/>
                  </a:pPr>
                  <a:r>
                    <a:rPr lang="en-GB" sz="750" b="1" dirty="0">
                      <a:solidFill>
                        <a:srgbClr val="000000"/>
                      </a:solidFill>
                      <a:latin typeface="Segoe UI"/>
                    </a:rPr>
                    <a:t>Landing Zone Accelerators</a:t>
                  </a:r>
                  <a:endParaRPr lang="en-SG" sz="750" b="1" dirty="0">
                    <a:solidFill>
                      <a:srgbClr val="000000"/>
                    </a:solidFill>
                    <a:latin typeface="Segoe UI Semilight"/>
                    <a:cs typeface="Segoe UI Semilight"/>
                  </a:endParaRPr>
                </a:p>
              </p:txBody>
            </p:sp>
          </p:grpSp>
        </p:grpSp>
      </p:grpSp>
      <p:sp>
        <p:nvSpPr>
          <p:cNvPr id="116" name="Rectangle: Rounded Corners 115">
            <a:extLst>
              <a:ext uri="{FF2B5EF4-FFF2-40B4-BE49-F238E27FC236}">
                <a16:creationId xmlns:a16="http://schemas.microsoft.com/office/drawing/2014/main" id="{3326C057-BE53-43B1-0775-95F5D95BCD6C}"/>
              </a:ext>
            </a:extLst>
          </p:cNvPr>
          <p:cNvSpPr/>
          <p:nvPr/>
        </p:nvSpPr>
        <p:spPr bwMode="auto">
          <a:xfrm>
            <a:off x="887146" y="2853975"/>
            <a:ext cx="1356095" cy="369038"/>
          </a:xfrm>
          <a:prstGeom prst="roundRect">
            <a:avLst/>
          </a:prstGeom>
          <a:ln>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defRPr/>
            </a:pPr>
            <a:r>
              <a:rPr lang="en-GB" sz="1050" b="1">
                <a:solidFill>
                  <a:srgbClr val="FFFFFF"/>
                </a:solidFill>
                <a:latin typeface="Segoe UI"/>
                <a:ea typeface="Segoe UI" pitchFamily="34" charset="0"/>
                <a:cs typeface="Segoe UI" pitchFamily="34" charset="0"/>
              </a:rPr>
              <a:t>Create Platform</a:t>
            </a:r>
          </a:p>
          <a:p>
            <a:pPr algn="ctr" defTabSz="699354" fontAlgn="base">
              <a:spcBef>
                <a:spcPct val="0"/>
              </a:spcBef>
              <a:spcAft>
                <a:spcPct val="0"/>
              </a:spcAft>
              <a:defRPr/>
            </a:pPr>
            <a:r>
              <a:rPr lang="en-GB" sz="1050" b="1">
                <a:solidFill>
                  <a:srgbClr val="FFFFFF"/>
                </a:solidFill>
                <a:latin typeface="Segoe UI"/>
                <a:ea typeface="Segoe UI" pitchFamily="34" charset="0"/>
                <a:cs typeface="Segoe UI" pitchFamily="34" charset="0"/>
              </a:rPr>
              <a:t>Subs</a:t>
            </a:r>
          </a:p>
        </p:txBody>
      </p:sp>
      <p:sp>
        <p:nvSpPr>
          <p:cNvPr id="119" name="Rectangle: Rounded Corners 118">
            <a:extLst>
              <a:ext uri="{FF2B5EF4-FFF2-40B4-BE49-F238E27FC236}">
                <a16:creationId xmlns:a16="http://schemas.microsoft.com/office/drawing/2014/main" id="{D9455E6C-4C6D-EEE6-627A-C63B704C193A}"/>
              </a:ext>
            </a:extLst>
          </p:cNvPr>
          <p:cNvSpPr/>
          <p:nvPr/>
        </p:nvSpPr>
        <p:spPr bwMode="auto">
          <a:xfrm>
            <a:off x="3056629" y="2878163"/>
            <a:ext cx="964580" cy="369038"/>
          </a:xfrm>
          <a:prstGeom prst="roundRect">
            <a:avLst/>
          </a:prstGeom>
          <a:solidFill>
            <a:srgbClr val="008575"/>
          </a:solidFill>
          <a:ln>
            <a:solidFill>
              <a:srgbClr val="008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defRPr/>
            </a:pPr>
            <a:r>
              <a:rPr lang="en-GB" sz="1050" b="1">
                <a:solidFill>
                  <a:srgbClr val="FFFFFF"/>
                </a:solidFill>
                <a:latin typeface="Segoe UI"/>
                <a:ea typeface="Segoe UI" pitchFamily="34" charset="0"/>
                <a:cs typeface="Segoe UI" pitchFamily="34" charset="0"/>
              </a:rPr>
              <a:t>Create Platform</a:t>
            </a:r>
          </a:p>
        </p:txBody>
      </p:sp>
      <p:sp>
        <p:nvSpPr>
          <p:cNvPr id="121" name="Rectangle: Rounded Corners 120">
            <a:extLst>
              <a:ext uri="{FF2B5EF4-FFF2-40B4-BE49-F238E27FC236}">
                <a16:creationId xmlns:a16="http://schemas.microsoft.com/office/drawing/2014/main" id="{3A0935E0-8E3E-AF4B-8F2F-711B817CA43F}"/>
              </a:ext>
            </a:extLst>
          </p:cNvPr>
          <p:cNvSpPr/>
          <p:nvPr/>
        </p:nvSpPr>
        <p:spPr bwMode="auto">
          <a:xfrm>
            <a:off x="5030607" y="2872348"/>
            <a:ext cx="964580" cy="369038"/>
          </a:xfrm>
          <a:prstGeom prst="roundRect">
            <a:avLst/>
          </a:prstGeom>
          <a:solidFill>
            <a:srgbClr val="8661C5"/>
          </a:solidFill>
          <a:ln>
            <a:solidFill>
              <a:srgbClr val="8661C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defRPr/>
            </a:pPr>
            <a:r>
              <a:rPr lang="en-GB" sz="1050" b="1">
                <a:solidFill>
                  <a:srgbClr val="FFFFFF"/>
                </a:solidFill>
                <a:latin typeface="Segoe UI"/>
                <a:ea typeface="Segoe UI" pitchFamily="34" charset="0"/>
                <a:cs typeface="Segoe UI" pitchFamily="34" charset="0"/>
              </a:rPr>
              <a:t>LZ Vending</a:t>
            </a:r>
          </a:p>
        </p:txBody>
      </p:sp>
      <p:sp>
        <p:nvSpPr>
          <p:cNvPr id="123" name="Rectangle: Rounded Corners 122">
            <a:extLst>
              <a:ext uri="{FF2B5EF4-FFF2-40B4-BE49-F238E27FC236}">
                <a16:creationId xmlns:a16="http://schemas.microsoft.com/office/drawing/2014/main" id="{6309CE44-31EA-04B2-651D-78713F7AB3EA}"/>
              </a:ext>
            </a:extLst>
          </p:cNvPr>
          <p:cNvSpPr/>
          <p:nvPr/>
        </p:nvSpPr>
        <p:spPr bwMode="auto">
          <a:xfrm>
            <a:off x="7003054" y="2867593"/>
            <a:ext cx="964580" cy="369038"/>
          </a:xfrm>
          <a:prstGeom prst="roundRect">
            <a:avLst/>
          </a:prstGeom>
          <a:solidFill>
            <a:srgbClr val="C88800"/>
          </a:solidFill>
          <a:ln>
            <a:solidFill>
              <a:srgbClr val="C888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defRPr/>
            </a:pPr>
            <a:r>
              <a:rPr lang="en-GB" sz="1050" b="1">
                <a:solidFill>
                  <a:srgbClr val="FFFFFF"/>
                </a:solidFill>
                <a:latin typeface="Segoe UI"/>
                <a:ea typeface="Segoe UI" pitchFamily="34" charset="0"/>
                <a:cs typeface="Segoe UI" pitchFamily="34" charset="0"/>
              </a:rPr>
              <a:t>Deploy Workload</a:t>
            </a:r>
          </a:p>
        </p:txBody>
      </p:sp>
      <p:cxnSp>
        <p:nvCxnSpPr>
          <p:cNvPr id="125" name="Straight Connector 124" descr="arrow from Create Platform Subs to Create Platform">
            <a:extLst>
              <a:ext uri="{FF2B5EF4-FFF2-40B4-BE49-F238E27FC236}">
                <a16:creationId xmlns:a16="http://schemas.microsoft.com/office/drawing/2014/main" id="{A50E09C4-2EFB-DC03-FBD7-46C295B18B71}"/>
              </a:ext>
            </a:extLst>
          </p:cNvPr>
          <p:cNvCxnSpPr>
            <a:cxnSpLocks/>
          </p:cNvCxnSpPr>
          <p:nvPr/>
        </p:nvCxnSpPr>
        <p:spPr>
          <a:xfrm>
            <a:off x="2334563" y="3061817"/>
            <a:ext cx="635325" cy="0"/>
          </a:xfrm>
          <a:prstGeom prst="line">
            <a:avLst/>
          </a:prstGeom>
          <a:ln>
            <a:solidFill>
              <a:schemeClr val="bg2">
                <a:lumMod val="75000"/>
              </a:schemeClr>
            </a:solidFill>
            <a:tailEnd type="triangle"/>
          </a:ln>
        </p:spPr>
        <p:style>
          <a:lnRef idx="2">
            <a:schemeClr val="accent5"/>
          </a:lnRef>
          <a:fillRef idx="0">
            <a:schemeClr val="accent5"/>
          </a:fillRef>
          <a:effectRef idx="1">
            <a:schemeClr val="accent5"/>
          </a:effectRef>
          <a:fontRef idx="minor">
            <a:schemeClr val="tx1"/>
          </a:fontRef>
        </p:style>
      </p:cxnSp>
      <p:cxnSp>
        <p:nvCxnSpPr>
          <p:cNvPr id="128" name="Straight Connector 127" descr="arrow from Create Platform to LZ Vending">
            <a:extLst>
              <a:ext uri="{FF2B5EF4-FFF2-40B4-BE49-F238E27FC236}">
                <a16:creationId xmlns:a16="http://schemas.microsoft.com/office/drawing/2014/main" id="{716F66E9-8C9F-3FDB-AE69-F68E413EDCDD}"/>
              </a:ext>
            </a:extLst>
          </p:cNvPr>
          <p:cNvCxnSpPr>
            <a:cxnSpLocks/>
          </p:cNvCxnSpPr>
          <p:nvPr/>
        </p:nvCxnSpPr>
        <p:spPr>
          <a:xfrm>
            <a:off x="4067836" y="3061817"/>
            <a:ext cx="875639" cy="0"/>
          </a:xfrm>
          <a:prstGeom prst="line">
            <a:avLst/>
          </a:prstGeom>
          <a:ln>
            <a:solidFill>
              <a:schemeClr val="bg2">
                <a:lumMod val="75000"/>
              </a:schemeClr>
            </a:solidFill>
            <a:tailEnd type="triangle"/>
          </a:ln>
        </p:spPr>
        <p:style>
          <a:lnRef idx="2">
            <a:schemeClr val="accent5"/>
          </a:lnRef>
          <a:fillRef idx="0">
            <a:schemeClr val="accent5"/>
          </a:fillRef>
          <a:effectRef idx="1">
            <a:schemeClr val="accent5"/>
          </a:effectRef>
          <a:fontRef idx="minor">
            <a:schemeClr val="tx1"/>
          </a:fontRef>
        </p:style>
      </p:cxnSp>
      <p:cxnSp>
        <p:nvCxnSpPr>
          <p:cNvPr id="132" name="Straight Connector 131" descr="arrow from  LZ Vending to Deploy Workload">
            <a:extLst>
              <a:ext uri="{FF2B5EF4-FFF2-40B4-BE49-F238E27FC236}">
                <a16:creationId xmlns:a16="http://schemas.microsoft.com/office/drawing/2014/main" id="{8C37EBAB-C318-66C3-AA90-509535747418}"/>
              </a:ext>
            </a:extLst>
          </p:cNvPr>
          <p:cNvCxnSpPr>
            <a:cxnSpLocks/>
          </p:cNvCxnSpPr>
          <p:nvPr/>
        </p:nvCxnSpPr>
        <p:spPr>
          <a:xfrm>
            <a:off x="6054571" y="3057055"/>
            <a:ext cx="866208" cy="0"/>
          </a:xfrm>
          <a:prstGeom prst="line">
            <a:avLst/>
          </a:prstGeom>
          <a:ln>
            <a:solidFill>
              <a:schemeClr val="bg2">
                <a:lumMod val="75000"/>
              </a:schemeClr>
            </a:solidFill>
            <a:tailEnd type="triangle"/>
          </a:ln>
        </p:spPr>
        <p:style>
          <a:lnRef idx="2">
            <a:schemeClr val="accent5"/>
          </a:lnRef>
          <a:fillRef idx="0">
            <a:schemeClr val="accent5"/>
          </a:fillRef>
          <a:effectRef idx="1">
            <a:schemeClr val="accent5"/>
          </a:effectRef>
          <a:fontRef idx="minor">
            <a:schemeClr val="tx1"/>
          </a:fontRef>
        </p:style>
      </p:cxnSp>
      <p:sp>
        <p:nvSpPr>
          <p:cNvPr id="9" name="Rectangle 8">
            <a:extLst>
              <a:ext uri="{FF2B5EF4-FFF2-40B4-BE49-F238E27FC236}">
                <a16:creationId xmlns:a16="http://schemas.microsoft.com/office/drawing/2014/main" id="{B1F5F4A4-C98D-3184-BE77-F333F21506E4}"/>
              </a:ext>
            </a:extLst>
          </p:cNvPr>
          <p:cNvSpPr/>
          <p:nvPr/>
        </p:nvSpPr>
        <p:spPr bwMode="auto">
          <a:xfrm>
            <a:off x="1130323" y="4539818"/>
            <a:ext cx="862537" cy="413676"/>
          </a:xfrm>
          <a:prstGeom prst="rect">
            <a:avLst/>
          </a:prstGeom>
          <a:solidFill>
            <a:schemeClr val="bg2">
              <a:lumMod val="50000"/>
            </a:schemeClr>
          </a:solidFill>
          <a:ln w="19050" cmpd="thickThin">
            <a:solidFill>
              <a:schemeClr val="tx1"/>
            </a:solidFill>
            <a:extLst>
              <a:ext uri="{C807C97D-BFC1-408E-A445-0C87EB9F89A2}">
                <ask:lineSketchStyleProps xmlns:ask="http://schemas.microsoft.com/office/drawing/2018/sketchyshapes" sd="1219033472">
                  <a:custGeom>
                    <a:avLst/>
                    <a:gdLst>
                      <a:gd name="connsiteX0" fmla="*/ 0 w 1150049"/>
                      <a:gd name="connsiteY0" fmla="*/ 0 h 551568"/>
                      <a:gd name="connsiteX1" fmla="*/ 598025 w 1150049"/>
                      <a:gd name="connsiteY1" fmla="*/ 0 h 551568"/>
                      <a:gd name="connsiteX2" fmla="*/ 1150049 w 1150049"/>
                      <a:gd name="connsiteY2" fmla="*/ 0 h 551568"/>
                      <a:gd name="connsiteX3" fmla="*/ 1150049 w 1150049"/>
                      <a:gd name="connsiteY3" fmla="*/ 551568 h 551568"/>
                      <a:gd name="connsiteX4" fmla="*/ 586525 w 1150049"/>
                      <a:gd name="connsiteY4" fmla="*/ 551568 h 551568"/>
                      <a:gd name="connsiteX5" fmla="*/ 0 w 1150049"/>
                      <a:gd name="connsiteY5" fmla="*/ 551568 h 551568"/>
                      <a:gd name="connsiteX6" fmla="*/ 0 w 1150049"/>
                      <a:gd name="connsiteY6" fmla="*/ 0 h 551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0049" h="551568" fill="none" extrusionOk="0">
                        <a:moveTo>
                          <a:pt x="0" y="0"/>
                        </a:moveTo>
                        <a:cubicBezTo>
                          <a:pt x="242028" y="-18686"/>
                          <a:pt x="299359" y="58473"/>
                          <a:pt x="598025" y="0"/>
                        </a:cubicBezTo>
                        <a:cubicBezTo>
                          <a:pt x="896692" y="-58473"/>
                          <a:pt x="914334" y="65103"/>
                          <a:pt x="1150049" y="0"/>
                        </a:cubicBezTo>
                        <a:cubicBezTo>
                          <a:pt x="1156684" y="268577"/>
                          <a:pt x="1090481" y="361150"/>
                          <a:pt x="1150049" y="551568"/>
                        </a:cubicBezTo>
                        <a:cubicBezTo>
                          <a:pt x="929822" y="553300"/>
                          <a:pt x="855598" y="497499"/>
                          <a:pt x="586525" y="551568"/>
                        </a:cubicBezTo>
                        <a:cubicBezTo>
                          <a:pt x="317452" y="605637"/>
                          <a:pt x="231300" y="500586"/>
                          <a:pt x="0" y="551568"/>
                        </a:cubicBezTo>
                        <a:cubicBezTo>
                          <a:pt x="-32553" y="425471"/>
                          <a:pt x="54837" y="231115"/>
                          <a:pt x="0" y="0"/>
                        </a:cubicBezTo>
                        <a:close/>
                      </a:path>
                      <a:path w="1150049" h="551568" stroke="0" extrusionOk="0">
                        <a:moveTo>
                          <a:pt x="0" y="0"/>
                        </a:moveTo>
                        <a:cubicBezTo>
                          <a:pt x="211834" y="-43199"/>
                          <a:pt x="402684" y="29988"/>
                          <a:pt x="563524" y="0"/>
                        </a:cubicBezTo>
                        <a:cubicBezTo>
                          <a:pt x="724364" y="-29988"/>
                          <a:pt x="859256" y="21362"/>
                          <a:pt x="1150049" y="0"/>
                        </a:cubicBezTo>
                        <a:cubicBezTo>
                          <a:pt x="1178919" y="215264"/>
                          <a:pt x="1088238" y="354765"/>
                          <a:pt x="1150049" y="551568"/>
                        </a:cubicBezTo>
                        <a:cubicBezTo>
                          <a:pt x="959497" y="554678"/>
                          <a:pt x="716512" y="524870"/>
                          <a:pt x="575025" y="551568"/>
                        </a:cubicBezTo>
                        <a:cubicBezTo>
                          <a:pt x="433538" y="578266"/>
                          <a:pt x="201567" y="492647"/>
                          <a:pt x="0" y="551568"/>
                        </a:cubicBezTo>
                        <a:cubicBezTo>
                          <a:pt x="-22525" y="326851"/>
                          <a:pt x="14297" y="259826"/>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r>
              <a:rPr lang="en-GB" sz="600" b="1">
                <a:solidFill>
                  <a:srgbClr val="FFFFFF"/>
                </a:solidFill>
                <a:latin typeface="Segoe UI"/>
              </a:rPr>
              <a:t>LZ Vending Modules</a:t>
            </a:r>
          </a:p>
        </p:txBody>
      </p:sp>
      <p:sp>
        <p:nvSpPr>
          <p:cNvPr id="13" name="Rectangle 12">
            <a:extLst>
              <a:ext uri="{FF2B5EF4-FFF2-40B4-BE49-F238E27FC236}">
                <a16:creationId xmlns:a16="http://schemas.microsoft.com/office/drawing/2014/main" id="{002B8BC4-1CE2-BBF5-E90F-26F3FAD89428}"/>
              </a:ext>
            </a:extLst>
          </p:cNvPr>
          <p:cNvSpPr/>
          <p:nvPr/>
        </p:nvSpPr>
        <p:spPr bwMode="auto">
          <a:xfrm>
            <a:off x="8526792" y="4065899"/>
            <a:ext cx="578077" cy="413676"/>
          </a:xfrm>
          <a:prstGeom prst="rect">
            <a:avLst/>
          </a:prstGeom>
          <a:solidFill>
            <a:schemeClr val="bg2">
              <a:lumMod val="50000"/>
            </a:schemeClr>
          </a:solidFill>
          <a:ln w="19050" cmpd="thickThin">
            <a:solidFill>
              <a:schemeClr val="tx1"/>
            </a:solidFill>
            <a:extLst>
              <a:ext uri="{C807C97D-BFC1-408E-A445-0C87EB9F89A2}">
                <ask:lineSketchStyleProps xmlns:ask="http://schemas.microsoft.com/office/drawing/2018/sketchyshapes" sd="1219033472">
                  <a:custGeom>
                    <a:avLst/>
                    <a:gdLst>
                      <a:gd name="connsiteX0" fmla="*/ 0 w 1150049"/>
                      <a:gd name="connsiteY0" fmla="*/ 0 h 551568"/>
                      <a:gd name="connsiteX1" fmla="*/ 598025 w 1150049"/>
                      <a:gd name="connsiteY1" fmla="*/ 0 h 551568"/>
                      <a:gd name="connsiteX2" fmla="*/ 1150049 w 1150049"/>
                      <a:gd name="connsiteY2" fmla="*/ 0 h 551568"/>
                      <a:gd name="connsiteX3" fmla="*/ 1150049 w 1150049"/>
                      <a:gd name="connsiteY3" fmla="*/ 551568 h 551568"/>
                      <a:gd name="connsiteX4" fmla="*/ 586525 w 1150049"/>
                      <a:gd name="connsiteY4" fmla="*/ 551568 h 551568"/>
                      <a:gd name="connsiteX5" fmla="*/ 0 w 1150049"/>
                      <a:gd name="connsiteY5" fmla="*/ 551568 h 551568"/>
                      <a:gd name="connsiteX6" fmla="*/ 0 w 1150049"/>
                      <a:gd name="connsiteY6" fmla="*/ 0 h 551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0049" h="551568" fill="none" extrusionOk="0">
                        <a:moveTo>
                          <a:pt x="0" y="0"/>
                        </a:moveTo>
                        <a:cubicBezTo>
                          <a:pt x="242028" y="-18686"/>
                          <a:pt x="299359" y="58473"/>
                          <a:pt x="598025" y="0"/>
                        </a:cubicBezTo>
                        <a:cubicBezTo>
                          <a:pt x="896692" y="-58473"/>
                          <a:pt x="914334" y="65103"/>
                          <a:pt x="1150049" y="0"/>
                        </a:cubicBezTo>
                        <a:cubicBezTo>
                          <a:pt x="1156684" y="268577"/>
                          <a:pt x="1090481" y="361150"/>
                          <a:pt x="1150049" y="551568"/>
                        </a:cubicBezTo>
                        <a:cubicBezTo>
                          <a:pt x="929822" y="553300"/>
                          <a:pt x="855598" y="497499"/>
                          <a:pt x="586525" y="551568"/>
                        </a:cubicBezTo>
                        <a:cubicBezTo>
                          <a:pt x="317452" y="605637"/>
                          <a:pt x="231300" y="500586"/>
                          <a:pt x="0" y="551568"/>
                        </a:cubicBezTo>
                        <a:cubicBezTo>
                          <a:pt x="-32553" y="425471"/>
                          <a:pt x="54837" y="231115"/>
                          <a:pt x="0" y="0"/>
                        </a:cubicBezTo>
                        <a:close/>
                      </a:path>
                      <a:path w="1150049" h="551568" stroke="0" extrusionOk="0">
                        <a:moveTo>
                          <a:pt x="0" y="0"/>
                        </a:moveTo>
                        <a:cubicBezTo>
                          <a:pt x="211834" y="-43199"/>
                          <a:pt x="402684" y="29988"/>
                          <a:pt x="563524" y="0"/>
                        </a:cubicBezTo>
                        <a:cubicBezTo>
                          <a:pt x="724364" y="-29988"/>
                          <a:pt x="859256" y="21362"/>
                          <a:pt x="1150049" y="0"/>
                        </a:cubicBezTo>
                        <a:cubicBezTo>
                          <a:pt x="1178919" y="215264"/>
                          <a:pt x="1088238" y="354765"/>
                          <a:pt x="1150049" y="551568"/>
                        </a:cubicBezTo>
                        <a:cubicBezTo>
                          <a:pt x="959497" y="554678"/>
                          <a:pt x="716512" y="524870"/>
                          <a:pt x="575025" y="551568"/>
                        </a:cubicBezTo>
                        <a:cubicBezTo>
                          <a:pt x="433538" y="578266"/>
                          <a:pt x="201567" y="492647"/>
                          <a:pt x="0" y="551568"/>
                        </a:cubicBezTo>
                        <a:cubicBezTo>
                          <a:pt x="-22525" y="326851"/>
                          <a:pt x="14297" y="259826"/>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r>
              <a:rPr lang="en-GB" sz="600" b="1">
                <a:solidFill>
                  <a:srgbClr val="FFFFFF"/>
                </a:solidFill>
                <a:latin typeface="Segoe UI"/>
              </a:rPr>
              <a:t>Others…</a:t>
            </a:r>
          </a:p>
        </p:txBody>
      </p:sp>
      <p:cxnSp>
        <p:nvCxnSpPr>
          <p:cNvPr id="15" name="Connector: Elbow 14" descr="connected arrow from LZ Vending Modules to LZ Vending Module (Terraform).">
            <a:extLst>
              <a:ext uri="{FF2B5EF4-FFF2-40B4-BE49-F238E27FC236}">
                <a16:creationId xmlns:a16="http://schemas.microsoft.com/office/drawing/2014/main" id="{0779D298-2392-4E1E-ADF8-1FFF8A3E2116}"/>
              </a:ext>
            </a:extLst>
          </p:cNvPr>
          <p:cNvCxnSpPr>
            <a:cxnSpLocks/>
            <a:stCxn id="34" idx="1"/>
            <a:endCxn id="9" idx="3"/>
          </p:cNvCxnSpPr>
          <p:nvPr/>
        </p:nvCxnSpPr>
        <p:spPr>
          <a:xfrm rot="10800000" flipV="1">
            <a:off x="1992859" y="3961599"/>
            <a:ext cx="3118505" cy="785057"/>
          </a:xfrm>
          <a:prstGeom prst="bentConnector3">
            <a:avLst>
              <a:gd name="adj1" fmla="val 9159"/>
            </a:avLst>
          </a:prstGeom>
          <a:ln w="38100">
            <a:solidFill>
              <a:srgbClr val="737373"/>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Connector: Elbow 22" descr="connected arrow from LZ Vending Modules to LZ Vending Module (Terraform) and LZ Vending Module (Bicep).">
            <a:extLst>
              <a:ext uri="{FF2B5EF4-FFF2-40B4-BE49-F238E27FC236}">
                <a16:creationId xmlns:a16="http://schemas.microsoft.com/office/drawing/2014/main" id="{42C3E9BC-6A42-B799-77D9-3654B01057B1}"/>
              </a:ext>
            </a:extLst>
          </p:cNvPr>
          <p:cNvCxnSpPr>
            <a:stCxn id="36" idx="1"/>
            <a:endCxn id="9" idx="3"/>
          </p:cNvCxnSpPr>
          <p:nvPr/>
        </p:nvCxnSpPr>
        <p:spPr>
          <a:xfrm rot="10800000" flipV="1">
            <a:off x="1992859" y="4571414"/>
            <a:ext cx="3118505" cy="175241"/>
          </a:xfrm>
          <a:prstGeom prst="bentConnector3">
            <a:avLst>
              <a:gd name="adj1" fmla="val 9159"/>
            </a:avLst>
          </a:prstGeom>
          <a:ln w="38100">
            <a:solidFill>
              <a:srgbClr val="737373"/>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F06EE34-C0BA-7B08-0EFC-D9DFE0267B56}"/>
              </a:ext>
            </a:extLst>
          </p:cNvPr>
          <p:cNvSpPr txBox="1"/>
          <p:nvPr/>
        </p:nvSpPr>
        <p:spPr>
          <a:xfrm>
            <a:off x="2550998" y="4779952"/>
            <a:ext cx="1954183" cy="161583"/>
          </a:xfrm>
          <a:prstGeom prst="rect">
            <a:avLst/>
          </a:prstGeom>
          <a:noFill/>
        </p:spPr>
        <p:txBody>
          <a:bodyPr wrap="square" lIns="0" tIns="0" rIns="0" bIns="0" rtlCol="0" anchor="t">
            <a:spAutoFit/>
          </a:bodyPr>
          <a:lstStyle/>
          <a:p>
            <a:pPr defTabSz="685800">
              <a:defRPr/>
            </a:pPr>
            <a:r>
              <a:rPr lang="en-GB" sz="1050">
                <a:solidFill>
                  <a:srgbClr val="000000">
                    <a:lumMod val="65000"/>
                    <a:lumOff val="35000"/>
                  </a:srgbClr>
                </a:solidFill>
                <a:latin typeface="Segoe UI"/>
              </a:rPr>
              <a:t>*Sequencing considerations</a:t>
            </a:r>
            <a:endParaRPr lang="en-GB" sz="1050">
              <a:solidFill>
                <a:srgbClr val="000000">
                  <a:lumMod val="65000"/>
                  <a:lumOff val="35000"/>
                </a:srgbClr>
              </a:solidFill>
              <a:latin typeface="Segoe UI"/>
              <a:cs typeface="Segoe UI"/>
            </a:endParaRPr>
          </a:p>
        </p:txBody>
      </p:sp>
    </p:spTree>
    <p:extLst>
      <p:ext uri="{BB962C8B-B14F-4D97-AF65-F5344CB8AC3E}">
        <p14:creationId xmlns:p14="http://schemas.microsoft.com/office/powerpoint/2010/main" val="19286727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4C174DF0-4C3F-3EC1-BC4B-4A23475B46ED}"/>
              </a:ext>
            </a:extLst>
          </p:cNvPr>
          <p:cNvSpPr/>
          <p:nvPr/>
        </p:nvSpPr>
        <p:spPr bwMode="auto">
          <a:xfrm>
            <a:off x="1224374" y="3029442"/>
            <a:ext cx="862537" cy="413676"/>
          </a:xfrm>
          <a:prstGeom prst="rect">
            <a:avLst/>
          </a:prstGeom>
          <a:solidFill>
            <a:schemeClr val="bg2">
              <a:lumMod val="50000"/>
            </a:schemeClr>
          </a:solidFill>
          <a:ln w="19050" cmpd="thickThin">
            <a:solidFill>
              <a:schemeClr val="tx1"/>
            </a:solidFill>
            <a:extLst>
              <a:ext uri="{C807C97D-BFC1-408E-A445-0C87EB9F89A2}">
                <ask:lineSketchStyleProps xmlns:ask="http://schemas.microsoft.com/office/drawing/2018/sketchyshapes" sd="1219033472">
                  <a:custGeom>
                    <a:avLst/>
                    <a:gdLst>
                      <a:gd name="connsiteX0" fmla="*/ 0 w 1150049"/>
                      <a:gd name="connsiteY0" fmla="*/ 0 h 551568"/>
                      <a:gd name="connsiteX1" fmla="*/ 598025 w 1150049"/>
                      <a:gd name="connsiteY1" fmla="*/ 0 h 551568"/>
                      <a:gd name="connsiteX2" fmla="*/ 1150049 w 1150049"/>
                      <a:gd name="connsiteY2" fmla="*/ 0 h 551568"/>
                      <a:gd name="connsiteX3" fmla="*/ 1150049 w 1150049"/>
                      <a:gd name="connsiteY3" fmla="*/ 551568 h 551568"/>
                      <a:gd name="connsiteX4" fmla="*/ 586525 w 1150049"/>
                      <a:gd name="connsiteY4" fmla="*/ 551568 h 551568"/>
                      <a:gd name="connsiteX5" fmla="*/ 0 w 1150049"/>
                      <a:gd name="connsiteY5" fmla="*/ 551568 h 551568"/>
                      <a:gd name="connsiteX6" fmla="*/ 0 w 1150049"/>
                      <a:gd name="connsiteY6" fmla="*/ 0 h 551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0049" h="551568" fill="none" extrusionOk="0">
                        <a:moveTo>
                          <a:pt x="0" y="0"/>
                        </a:moveTo>
                        <a:cubicBezTo>
                          <a:pt x="242028" y="-18686"/>
                          <a:pt x="299359" y="58473"/>
                          <a:pt x="598025" y="0"/>
                        </a:cubicBezTo>
                        <a:cubicBezTo>
                          <a:pt x="896692" y="-58473"/>
                          <a:pt x="914334" y="65103"/>
                          <a:pt x="1150049" y="0"/>
                        </a:cubicBezTo>
                        <a:cubicBezTo>
                          <a:pt x="1156684" y="268577"/>
                          <a:pt x="1090481" y="361150"/>
                          <a:pt x="1150049" y="551568"/>
                        </a:cubicBezTo>
                        <a:cubicBezTo>
                          <a:pt x="929822" y="553300"/>
                          <a:pt x="855598" y="497499"/>
                          <a:pt x="586525" y="551568"/>
                        </a:cubicBezTo>
                        <a:cubicBezTo>
                          <a:pt x="317452" y="605637"/>
                          <a:pt x="231300" y="500586"/>
                          <a:pt x="0" y="551568"/>
                        </a:cubicBezTo>
                        <a:cubicBezTo>
                          <a:pt x="-32553" y="425471"/>
                          <a:pt x="54837" y="231115"/>
                          <a:pt x="0" y="0"/>
                        </a:cubicBezTo>
                        <a:close/>
                      </a:path>
                      <a:path w="1150049" h="551568" stroke="0" extrusionOk="0">
                        <a:moveTo>
                          <a:pt x="0" y="0"/>
                        </a:moveTo>
                        <a:cubicBezTo>
                          <a:pt x="211834" y="-43199"/>
                          <a:pt x="402684" y="29988"/>
                          <a:pt x="563524" y="0"/>
                        </a:cubicBezTo>
                        <a:cubicBezTo>
                          <a:pt x="724364" y="-29988"/>
                          <a:pt x="859256" y="21362"/>
                          <a:pt x="1150049" y="0"/>
                        </a:cubicBezTo>
                        <a:cubicBezTo>
                          <a:pt x="1178919" y="215264"/>
                          <a:pt x="1088238" y="354765"/>
                          <a:pt x="1150049" y="551568"/>
                        </a:cubicBezTo>
                        <a:cubicBezTo>
                          <a:pt x="959497" y="554678"/>
                          <a:pt x="716512" y="524870"/>
                          <a:pt x="575025" y="551568"/>
                        </a:cubicBezTo>
                        <a:cubicBezTo>
                          <a:pt x="433538" y="578266"/>
                          <a:pt x="201567" y="492647"/>
                          <a:pt x="0" y="551568"/>
                        </a:cubicBezTo>
                        <a:cubicBezTo>
                          <a:pt x="-22525" y="326851"/>
                          <a:pt x="14297" y="259826"/>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r>
              <a:rPr lang="en-GB" sz="600" b="1">
                <a:solidFill>
                  <a:srgbClr val="FFFFFF"/>
                </a:solidFill>
                <a:latin typeface="Segoe UI"/>
                <a:hlinkClick r:id="rId3">
                  <a:extLst>
                    <a:ext uri="{A12FA001-AC4F-418D-AE19-62706E023703}">
                      <ahyp:hlinkClr xmlns:ahyp="http://schemas.microsoft.com/office/drawing/2018/hyperlinkcolor" val="tx"/>
                    </a:ext>
                  </a:extLst>
                </a:hlinkClick>
              </a:rPr>
              <a:t>Create Subscriptions Manually</a:t>
            </a:r>
            <a:endParaRPr lang="en-GB" sz="600" b="1">
              <a:solidFill>
                <a:srgbClr val="FFFFFF"/>
              </a:solidFill>
              <a:latin typeface="Segoe UI"/>
            </a:endParaRPr>
          </a:p>
        </p:txBody>
      </p:sp>
      <p:sp>
        <p:nvSpPr>
          <p:cNvPr id="58" name="Rectangle 57">
            <a:extLst>
              <a:ext uri="{FF2B5EF4-FFF2-40B4-BE49-F238E27FC236}">
                <a16:creationId xmlns:a16="http://schemas.microsoft.com/office/drawing/2014/main" id="{5BA279BA-B98B-75B6-A315-3AAFE7E69DED}"/>
              </a:ext>
              <a:ext uri="{C183D7F6-B498-43B3-948B-1728B52AA6E4}">
                <adec:decorative xmlns:adec="http://schemas.microsoft.com/office/drawing/2017/decorative" val="1"/>
              </a:ext>
            </a:extLst>
          </p:cNvPr>
          <p:cNvSpPr/>
          <p:nvPr/>
        </p:nvSpPr>
        <p:spPr bwMode="auto">
          <a:xfrm>
            <a:off x="832032" y="4271364"/>
            <a:ext cx="868339" cy="413676"/>
          </a:xfrm>
          <a:solidFill>
            <a:srgbClr val="88CB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endParaRPr lang="en-GB" sz="600" b="1">
              <a:solidFill>
                <a:srgbClr val="FFFFFF"/>
              </a:solidFill>
              <a:latin typeface="Segoe UI"/>
            </a:endParaRPr>
          </a:p>
        </p:txBody>
      </p:sp>
      <p:sp>
        <p:nvSpPr>
          <p:cNvPr id="68" name="Rectangle 67">
            <a:extLst>
              <a:ext uri="{FF2B5EF4-FFF2-40B4-BE49-F238E27FC236}">
                <a16:creationId xmlns:a16="http://schemas.microsoft.com/office/drawing/2014/main" id="{BC4184C5-2D54-698E-9AFC-C15822AAA737}"/>
              </a:ext>
              <a:ext uri="{C183D7F6-B498-43B3-948B-1728B52AA6E4}">
                <adec:decorative xmlns:adec="http://schemas.microsoft.com/office/drawing/2017/decorative" val="1"/>
              </a:ext>
            </a:extLst>
          </p:cNvPr>
          <p:cNvSpPr/>
          <p:nvPr/>
        </p:nvSpPr>
        <p:spPr bwMode="auto">
          <a:xfrm>
            <a:off x="2962905" y="3489895"/>
            <a:ext cx="578076" cy="587457"/>
          </a:xfrm>
          <a:solidFill>
            <a:srgbClr val="88CBFF"/>
          </a:solidFill>
          <a:ln>
            <a:solidFill>
              <a:schemeClr val="tx1"/>
            </a:solidFill>
            <a:extLst>
              <a:ext uri="{C807C97D-BFC1-408E-A445-0C87EB9F89A2}">
                <ask:lineSketchStyleProps xmlns:ask="http://schemas.microsoft.com/office/drawing/2018/sketchyshapes" sd="2546248239">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endParaRPr lang="en-GB" sz="600" b="1">
              <a:solidFill>
                <a:srgbClr val="FFFFFF"/>
              </a:solidFill>
              <a:latin typeface="Segoe UI"/>
            </a:endParaRPr>
          </a:p>
        </p:txBody>
      </p:sp>
      <p:sp>
        <p:nvSpPr>
          <p:cNvPr id="70" name="Rectangle 69">
            <a:extLst>
              <a:ext uri="{FF2B5EF4-FFF2-40B4-BE49-F238E27FC236}">
                <a16:creationId xmlns:a16="http://schemas.microsoft.com/office/drawing/2014/main" id="{ECB44B3F-B1AD-8BAC-5711-1E1258C2A7DE}"/>
              </a:ext>
              <a:ext uri="{C183D7F6-B498-43B3-948B-1728B52AA6E4}">
                <adec:decorative xmlns:adec="http://schemas.microsoft.com/office/drawing/2017/decorative" val="1"/>
              </a:ext>
            </a:extLst>
          </p:cNvPr>
          <p:cNvSpPr/>
          <p:nvPr/>
        </p:nvSpPr>
        <p:spPr bwMode="auto">
          <a:xfrm>
            <a:off x="3223544" y="4160465"/>
            <a:ext cx="578076" cy="587457"/>
          </a:xfrm>
          <a:solidFill>
            <a:srgbClr val="88CB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endParaRPr lang="en-GB" sz="600" b="1">
              <a:solidFill>
                <a:srgbClr val="FFFFFF"/>
              </a:solidFill>
              <a:latin typeface="Segoe UI"/>
            </a:endParaRPr>
          </a:p>
        </p:txBody>
      </p:sp>
      <p:sp>
        <p:nvSpPr>
          <p:cNvPr id="75" name="Title 1">
            <a:extLst>
              <a:ext uri="{FF2B5EF4-FFF2-40B4-BE49-F238E27FC236}">
                <a16:creationId xmlns:a16="http://schemas.microsoft.com/office/drawing/2014/main" id="{C3EEB38D-BA4E-32CB-7F26-E3138747B3FA}"/>
              </a:ext>
            </a:extLst>
          </p:cNvPr>
          <p:cNvSpPr>
            <a:spLocks noGrp="1"/>
          </p:cNvSpPr>
          <p:nvPr>
            <p:ph type="title"/>
          </p:nvPr>
        </p:nvSpPr>
        <p:spPr>
          <a:xfrm>
            <a:off x="232740" y="100885"/>
            <a:ext cx="4104255" cy="352412"/>
          </a:xfrm>
        </p:spPr>
        <p:txBody>
          <a:bodyPr>
            <a:normAutofit fontScale="90000"/>
          </a:bodyPr>
          <a:lstStyle/>
          <a:p>
            <a:r>
              <a:rPr lang="en-US" sz="2100"/>
              <a:t>Example ALZ Customer Journey</a:t>
            </a:r>
          </a:p>
        </p:txBody>
      </p:sp>
      <p:sp>
        <p:nvSpPr>
          <p:cNvPr id="87" name="Rectangle 86">
            <a:extLst>
              <a:ext uri="{FF2B5EF4-FFF2-40B4-BE49-F238E27FC236}">
                <a16:creationId xmlns:a16="http://schemas.microsoft.com/office/drawing/2014/main" id="{A9F3E5B8-1EBE-592A-9CB2-E4544762E279}"/>
              </a:ext>
              <a:ext uri="{C183D7F6-B498-43B3-948B-1728B52AA6E4}">
                <adec:decorative xmlns:adec="http://schemas.microsoft.com/office/drawing/2017/decorative" val="1"/>
              </a:ext>
            </a:extLst>
          </p:cNvPr>
          <p:cNvSpPr/>
          <p:nvPr/>
        </p:nvSpPr>
        <p:spPr bwMode="auto">
          <a:xfrm>
            <a:off x="5399395" y="3760231"/>
            <a:ext cx="578076" cy="587457"/>
          </a:xfrm>
          <a:solidFill>
            <a:srgbClr val="88CB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endParaRPr lang="en-GB" sz="600" b="1">
              <a:solidFill>
                <a:srgbClr val="FFFFFF"/>
              </a:solidFill>
              <a:latin typeface="Segoe UI"/>
            </a:endParaRPr>
          </a:p>
        </p:txBody>
      </p:sp>
      <p:sp>
        <p:nvSpPr>
          <p:cNvPr id="89" name="Rectangle 88">
            <a:extLst>
              <a:ext uri="{FF2B5EF4-FFF2-40B4-BE49-F238E27FC236}">
                <a16:creationId xmlns:a16="http://schemas.microsoft.com/office/drawing/2014/main" id="{4B1F0424-D752-48EB-C100-03239144B95A}"/>
              </a:ext>
              <a:ext uri="{C183D7F6-B498-43B3-948B-1728B52AA6E4}">
                <adec:decorative xmlns:adec="http://schemas.microsoft.com/office/drawing/2017/decorative" val="1"/>
              </a:ext>
            </a:extLst>
          </p:cNvPr>
          <p:cNvSpPr/>
          <p:nvPr/>
        </p:nvSpPr>
        <p:spPr bwMode="auto">
          <a:xfrm>
            <a:off x="5449438" y="3050905"/>
            <a:ext cx="578076" cy="587457"/>
          </a:xfrm>
          <a:solidFill>
            <a:srgbClr val="88CB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endParaRPr lang="en-GB" sz="600" b="1">
              <a:solidFill>
                <a:srgbClr val="FFFFFF"/>
              </a:solidFill>
              <a:latin typeface="Segoe UI"/>
            </a:endParaRPr>
          </a:p>
        </p:txBody>
      </p:sp>
      <p:sp>
        <p:nvSpPr>
          <p:cNvPr id="101" name="Rectangle 100">
            <a:extLst>
              <a:ext uri="{FF2B5EF4-FFF2-40B4-BE49-F238E27FC236}">
                <a16:creationId xmlns:a16="http://schemas.microsoft.com/office/drawing/2014/main" id="{3A433DC3-CCB4-7A2D-E5C2-CD420EEE9761}"/>
              </a:ext>
              <a:ext uri="{C183D7F6-B498-43B3-948B-1728B52AA6E4}">
                <adec:decorative xmlns:adec="http://schemas.microsoft.com/office/drawing/2017/decorative" val="1"/>
              </a:ext>
            </a:extLst>
          </p:cNvPr>
          <p:cNvSpPr/>
          <p:nvPr/>
        </p:nvSpPr>
        <p:spPr bwMode="auto">
          <a:xfrm>
            <a:off x="7170777" y="2864471"/>
            <a:ext cx="578076" cy="354282"/>
          </a:xfrm>
          <a:solidFill>
            <a:srgbClr val="88CB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endParaRPr lang="en-GB" sz="600" b="1">
              <a:solidFill>
                <a:srgbClr val="FFFFFF"/>
              </a:solidFill>
              <a:latin typeface="Segoe UI"/>
            </a:endParaRPr>
          </a:p>
        </p:txBody>
      </p:sp>
      <p:sp>
        <p:nvSpPr>
          <p:cNvPr id="2" name="Arrow: Right 1" descr="Example ALZ Customer Journey: Create Platform Subs, Create Platform, Sub Vending, then Deploy Workload.">
            <a:extLst>
              <a:ext uri="{FF2B5EF4-FFF2-40B4-BE49-F238E27FC236}">
                <a16:creationId xmlns:a16="http://schemas.microsoft.com/office/drawing/2014/main" id="{4D397C92-027B-F61D-1335-579C13E90BA9}"/>
              </a:ext>
            </a:extLst>
          </p:cNvPr>
          <p:cNvSpPr/>
          <p:nvPr/>
        </p:nvSpPr>
        <p:spPr bwMode="auto">
          <a:xfrm>
            <a:off x="556588" y="2179467"/>
            <a:ext cx="8109455" cy="968285"/>
          </a:xfrm>
          <a:prstGeom prst="rightArrow">
            <a:avLst/>
          </a:prstGeom>
          <a:solidFill>
            <a:schemeClr val="bg1">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GB" sz="1500">
              <a:solidFill>
                <a:srgbClr val="FFFFFF"/>
              </a:solidFill>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CCBB7A61-5F09-C2D0-99C3-4AD03D309202}"/>
              </a:ext>
              <a:ext uri="{C183D7F6-B498-43B3-948B-1728B52AA6E4}">
                <adec:decorative xmlns:adec="http://schemas.microsoft.com/office/drawing/2017/decorative" val="1"/>
              </a:ext>
            </a:extLst>
          </p:cNvPr>
          <p:cNvSpPr/>
          <p:nvPr/>
        </p:nvSpPr>
        <p:spPr bwMode="auto">
          <a:xfrm>
            <a:off x="3656522" y="3489895"/>
            <a:ext cx="578076" cy="587457"/>
          </a:xfrm>
          <a:solidFill>
            <a:srgbClr val="88CB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endParaRPr lang="en-GB" sz="600" b="1">
              <a:solidFill>
                <a:srgbClr val="FFFFFF"/>
              </a:solidFill>
              <a:latin typeface="Segoe UI"/>
            </a:endParaRPr>
          </a:p>
        </p:txBody>
      </p:sp>
      <p:sp>
        <p:nvSpPr>
          <p:cNvPr id="8" name="Rectangle 7">
            <a:extLst>
              <a:ext uri="{FF2B5EF4-FFF2-40B4-BE49-F238E27FC236}">
                <a16:creationId xmlns:a16="http://schemas.microsoft.com/office/drawing/2014/main" id="{770096CC-453D-836D-8D85-9FE6797A3BDC}"/>
              </a:ext>
              <a:ext uri="{C183D7F6-B498-43B3-948B-1728B52AA6E4}">
                <adec:decorative xmlns:adec="http://schemas.microsoft.com/office/drawing/2017/decorative" val="1"/>
              </a:ext>
            </a:extLst>
          </p:cNvPr>
          <p:cNvSpPr/>
          <p:nvPr/>
        </p:nvSpPr>
        <p:spPr bwMode="auto">
          <a:xfrm>
            <a:off x="7845123" y="2876486"/>
            <a:ext cx="578076" cy="354282"/>
          </a:xfrm>
          <a:solidFill>
            <a:srgbClr val="88CB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endParaRPr lang="en-GB" sz="600" b="1">
              <a:solidFill>
                <a:srgbClr val="FFFFFF"/>
              </a:solidFill>
              <a:latin typeface="Segoe UI"/>
            </a:endParaRPr>
          </a:p>
        </p:txBody>
      </p:sp>
      <p:sp>
        <p:nvSpPr>
          <p:cNvPr id="10" name="Rectangle 9">
            <a:extLst>
              <a:ext uri="{FF2B5EF4-FFF2-40B4-BE49-F238E27FC236}">
                <a16:creationId xmlns:a16="http://schemas.microsoft.com/office/drawing/2014/main" id="{817F9124-E574-01EF-CA86-15FD4D2A5A3E}"/>
              </a:ext>
              <a:ext uri="{C183D7F6-B498-43B3-948B-1728B52AA6E4}">
                <adec:decorative xmlns:adec="http://schemas.microsoft.com/office/drawing/2017/decorative" val="1"/>
              </a:ext>
            </a:extLst>
          </p:cNvPr>
          <p:cNvSpPr/>
          <p:nvPr/>
        </p:nvSpPr>
        <p:spPr bwMode="auto">
          <a:xfrm>
            <a:off x="8508051" y="2849696"/>
            <a:ext cx="578076" cy="354282"/>
          </a:xfrm>
          <a:solidFill>
            <a:srgbClr val="88CB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endParaRPr lang="en-GB" sz="600" b="1">
              <a:solidFill>
                <a:srgbClr val="FFFFFF"/>
              </a:solidFill>
              <a:latin typeface="Segoe UI"/>
            </a:endParaRPr>
          </a:p>
        </p:txBody>
      </p:sp>
      <p:sp>
        <p:nvSpPr>
          <p:cNvPr id="12" name="Rectangle 11">
            <a:extLst>
              <a:ext uri="{FF2B5EF4-FFF2-40B4-BE49-F238E27FC236}">
                <a16:creationId xmlns:a16="http://schemas.microsoft.com/office/drawing/2014/main" id="{8F2BEB8F-174B-E578-CB36-F33A11C8BF48}"/>
              </a:ext>
              <a:ext uri="{C183D7F6-B498-43B3-948B-1728B52AA6E4}">
                <adec:decorative xmlns:adec="http://schemas.microsoft.com/office/drawing/2017/decorative" val="1"/>
              </a:ext>
            </a:extLst>
          </p:cNvPr>
          <p:cNvSpPr/>
          <p:nvPr/>
        </p:nvSpPr>
        <p:spPr bwMode="auto">
          <a:xfrm>
            <a:off x="6589427" y="3539151"/>
            <a:ext cx="578076" cy="354282"/>
          </a:xfrm>
          <a:solidFill>
            <a:srgbClr val="88CB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endParaRPr lang="en-GB" sz="600" b="1">
              <a:solidFill>
                <a:srgbClr val="FFFFFF"/>
              </a:solidFill>
              <a:latin typeface="Segoe UI"/>
            </a:endParaRPr>
          </a:p>
        </p:txBody>
      </p:sp>
      <p:sp>
        <p:nvSpPr>
          <p:cNvPr id="16" name="Rectangle 15">
            <a:extLst>
              <a:ext uri="{FF2B5EF4-FFF2-40B4-BE49-F238E27FC236}">
                <a16:creationId xmlns:a16="http://schemas.microsoft.com/office/drawing/2014/main" id="{4D05B299-A423-B3B8-6065-956FC3B5F5D3}"/>
              </a:ext>
              <a:ext uri="{C183D7F6-B498-43B3-948B-1728B52AA6E4}">
                <adec:decorative xmlns:adec="http://schemas.microsoft.com/office/drawing/2017/decorative" val="1"/>
              </a:ext>
            </a:extLst>
          </p:cNvPr>
          <p:cNvSpPr/>
          <p:nvPr/>
        </p:nvSpPr>
        <p:spPr bwMode="auto">
          <a:xfrm>
            <a:off x="7263773" y="3539151"/>
            <a:ext cx="578076" cy="354282"/>
          </a:xfrm>
          <a:solidFill>
            <a:srgbClr val="88CB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endParaRPr lang="en-GB" sz="600" b="1">
              <a:solidFill>
                <a:srgbClr val="FFFFFF"/>
              </a:solidFill>
              <a:latin typeface="Segoe UI"/>
            </a:endParaRPr>
          </a:p>
        </p:txBody>
      </p:sp>
      <p:sp>
        <p:nvSpPr>
          <p:cNvPr id="18" name="Rectangle 17">
            <a:extLst>
              <a:ext uri="{FF2B5EF4-FFF2-40B4-BE49-F238E27FC236}">
                <a16:creationId xmlns:a16="http://schemas.microsoft.com/office/drawing/2014/main" id="{3CA337E8-38E9-9F6A-E235-1551AE2F48EB}"/>
              </a:ext>
              <a:ext uri="{C183D7F6-B498-43B3-948B-1728B52AA6E4}">
                <adec:decorative xmlns:adec="http://schemas.microsoft.com/office/drawing/2017/decorative" val="1"/>
              </a:ext>
            </a:extLst>
          </p:cNvPr>
          <p:cNvSpPr/>
          <p:nvPr/>
        </p:nvSpPr>
        <p:spPr bwMode="auto">
          <a:xfrm>
            <a:off x="7926701" y="3539151"/>
            <a:ext cx="578076" cy="354282"/>
          </a:xfrm>
          <a:solidFill>
            <a:srgbClr val="88CB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endParaRPr lang="en-GB" sz="600" b="1">
              <a:solidFill>
                <a:srgbClr val="FFFFFF"/>
              </a:solidFill>
              <a:latin typeface="Segoe UI"/>
            </a:endParaRPr>
          </a:p>
        </p:txBody>
      </p:sp>
      <p:sp>
        <p:nvSpPr>
          <p:cNvPr id="20" name="Rectangle 19">
            <a:extLst>
              <a:ext uri="{FF2B5EF4-FFF2-40B4-BE49-F238E27FC236}">
                <a16:creationId xmlns:a16="http://schemas.microsoft.com/office/drawing/2014/main" id="{214E1DCA-7BEB-D654-A0E6-77193357C482}"/>
              </a:ext>
              <a:ext uri="{C183D7F6-B498-43B3-948B-1728B52AA6E4}">
                <adec:decorative xmlns:adec="http://schemas.microsoft.com/office/drawing/2017/decorative" val="1"/>
              </a:ext>
            </a:extLst>
          </p:cNvPr>
          <p:cNvSpPr/>
          <p:nvPr/>
        </p:nvSpPr>
        <p:spPr bwMode="auto">
          <a:xfrm>
            <a:off x="6595229" y="3979831"/>
            <a:ext cx="578076" cy="354282"/>
          </a:xfrm>
          <a:solidFill>
            <a:srgbClr val="88CB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endParaRPr lang="en-GB" sz="600" b="1">
              <a:solidFill>
                <a:srgbClr val="FFFFFF"/>
              </a:solidFill>
              <a:latin typeface="Segoe UI"/>
            </a:endParaRPr>
          </a:p>
        </p:txBody>
      </p:sp>
      <p:sp>
        <p:nvSpPr>
          <p:cNvPr id="22" name="Rectangle 21">
            <a:extLst>
              <a:ext uri="{FF2B5EF4-FFF2-40B4-BE49-F238E27FC236}">
                <a16:creationId xmlns:a16="http://schemas.microsoft.com/office/drawing/2014/main" id="{80F71089-CA9F-D7D9-5DC9-6968E710D398}"/>
              </a:ext>
              <a:ext uri="{C183D7F6-B498-43B3-948B-1728B52AA6E4}">
                <adec:decorative xmlns:adec="http://schemas.microsoft.com/office/drawing/2017/decorative" val="1"/>
              </a:ext>
            </a:extLst>
          </p:cNvPr>
          <p:cNvSpPr/>
          <p:nvPr/>
        </p:nvSpPr>
        <p:spPr bwMode="auto">
          <a:xfrm>
            <a:off x="7269575" y="3979831"/>
            <a:ext cx="578076" cy="354282"/>
          </a:xfrm>
          <a:solidFill>
            <a:srgbClr val="88CB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endParaRPr lang="en-GB" sz="600" b="1">
              <a:solidFill>
                <a:srgbClr val="FFFFFF"/>
              </a:solidFill>
              <a:latin typeface="Segoe UI"/>
            </a:endParaRPr>
          </a:p>
        </p:txBody>
      </p:sp>
      <p:sp>
        <p:nvSpPr>
          <p:cNvPr id="24" name="Rectangle 23">
            <a:extLst>
              <a:ext uri="{FF2B5EF4-FFF2-40B4-BE49-F238E27FC236}">
                <a16:creationId xmlns:a16="http://schemas.microsoft.com/office/drawing/2014/main" id="{D27B073B-044B-3DF9-94F6-07A0AA3BF0C7}"/>
              </a:ext>
              <a:ext uri="{C183D7F6-B498-43B3-948B-1728B52AA6E4}">
                <adec:decorative xmlns:adec="http://schemas.microsoft.com/office/drawing/2017/decorative" val="1"/>
              </a:ext>
            </a:extLst>
          </p:cNvPr>
          <p:cNvSpPr/>
          <p:nvPr/>
        </p:nvSpPr>
        <p:spPr bwMode="auto">
          <a:xfrm>
            <a:off x="7932503" y="3979831"/>
            <a:ext cx="578076" cy="354282"/>
          </a:xfrm>
          <a:solidFill>
            <a:srgbClr val="88CB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endParaRPr lang="en-GB" sz="600" b="1">
              <a:solidFill>
                <a:srgbClr val="FFFFFF"/>
              </a:solidFill>
              <a:latin typeface="Segoe UI"/>
            </a:endParaRPr>
          </a:p>
        </p:txBody>
      </p:sp>
      <p:sp>
        <p:nvSpPr>
          <p:cNvPr id="7" name="Rectangle 6">
            <a:extLst>
              <a:ext uri="{FF2B5EF4-FFF2-40B4-BE49-F238E27FC236}">
                <a16:creationId xmlns:a16="http://schemas.microsoft.com/office/drawing/2014/main" id="{21D930F6-BB2B-0ECF-1739-759754A94CE3}"/>
              </a:ext>
            </a:extLst>
          </p:cNvPr>
          <p:cNvSpPr/>
          <p:nvPr/>
        </p:nvSpPr>
        <p:spPr bwMode="auto">
          <a:xfrm>
            <a:off x="1222768" y="3597615"/>
            <a:ext cx="862537" cy="413676"/>
          </a:xfrm>
          <a:prstGeom prst="rect">
            <a:avLst/>
          </a:prstGeom>
          <a:solidFill>
            <a:schemeClr val="bg2">
              <a:lumMod val="50000"/>
            </a:schemeClr>
          </a:solidFill>
          <a:ln w="19050" cmpd="thickThin">
            <a:solidFill>
              <a:schemeClr val="tx1"/>
            </a:solidFill>
            <a:extLst>
              <a:ext uri="{C807C97D-BFC1-408E-A445-0C87EB9F89A2}">
                <ask:lineSketchStyleProps xmlns:ask="http://schemas.microsoft.com/office/drawing/2018/sketchyshapes" sd="1219033472">
                  <a:custGeom>
                    <a:avLst/>
                    <a:gdLst>
                      <a:gd name="connsiteX0" fmla="*/ 0 w 1150049"/>
                      <a:gd name="connsiteY0" fmla="*/ 0 h 551568"/>
                      <a:gd name="connsiteX1" fmla="*/ 598025 w 1150049"/>
                      <a:gd name="connsiteY1" fmla="*/ 0 h 551568"/>
                      <a:gd name="connsiteX2" fmla="*/ 1150049 w 1150049"/>
                      <a:gd name="connsiteY2" fmla="*/ 0 h 551568"/>
                      <a:gd name="connsiteX3" fmla="*/ 1150049 w 1150049"/>
                      <a:gd name="connsiteY3" fmla="*/ 551568 h 551568"/>
                      <a:gd name="connsiteX4" fmla="*/ 586525 w 1150049"/>
                      <a:gd name="connsiteY4" fmla="*/ 551568 h 551568"/>
                      <a:gd name="connsiteX5" fmla="*/ 0 w 1150049"/>
                      <a:gd name="connsiteY5" fmla="*/ 551568 h 551568"/>
                      <a:gd name="connsiteX6" fmla="*/ 0 w 1150049"/>
                      <a:gd name="connsiteY6" fmla="*/ 0 h 551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0049" h="551568" fill="none" extrusionOk="0">
                        <a:moveTo>
                          <a:pt x="0" y="0"/>
                        </a:moveTo>
                        <a:cubicBezTo>
                          <a:pt x="242028" y="-18686"/>
                          <a:pt x="299359" y="58473"/>
                          <a:pt x="598025" y="0"/>
                        </a:cubicBezTo>
                        <a:cubicBezTo>
                          <a:pt x="896692" y="-58473"/>
                          <a:pt x="914334" y="65103"/>
                          <a:pt x="1150049" y="0"/>
                        </a:cubicBezTo>
                        <a:cubicBezTo>
                          <a:pt x="1156684" y="268577"/>
                          <a:pt x="1090481" y="361150"/>
                          <a:pt x="1150049" y="551568"/>
                        </a:cubicBezTo>
                        <a:cubicBezTo>
                          <a:pt x="929822" y="553300"/>
                          <a:pt x="855598" y="497499"/>
                          <a:pt x="586525" y="551568"/>
                        </a:cubicBezTo>
                        <a:cubicBezTo>
                          <a:pt x="317452" y="605637"/>
                          <a:pt x="231300" y="500586"/>
                          <a:pt x="0" y="551568"/>
                        </a:cubicBezTo>
                        <a:cubicBezTo>
                          <a:pt x="-32553" y="425471"/>
                          <a:pt x="54837" y="231115"/>
                          <a:pt x="0" y="0"/>
                        </a:cubicBezTo>
                        <a:close/>
                      </a:path>
                      <a:path w="1150049" h="551568" stroke="0" extrusionOk="0">
                        <a:moveTo>
                          <a:pt x="0" y="0"/>
                        </a:moveTo>
                        <a:cubicBezTo>
                          <a:pt x="211834" y="-43199"/>
                          <a:pt x="402684" y="29988"/>
                          <a:pt x="563524" y="0"/>
                        </a:cubicBezTo>
                        <a:cubicBezTo>
                          <a:pt x="724364" y="-29988"/>
                          <a:pt x="859256" y="21362"/>
                          <a:pt x="1150049" y="0"/>
                        </a:cubicBezTo>
                        <a:cubicBezTo>
                          <a:pt x="1178919" y="215264"/>
                          <a:pt x="1088238" y="354765"/>
                          <a:pt x="1150049" y="551568"/>
                        </a:cubicBezTo>
                        <a:cubicBezTo>
                          <a:pt x="959497" y="554678"/>
                          <a:pt x="716512" y="524870"/>
                          <a:pt x="575025" y="551568"/>
                        </a:cubicBezTo>
                        <a:cubicBezTo>
                          <a:pt x="433538" y="578266"/>
                          <a:pt x="201567" y="492647"/>
                          <a:pt x="0" y="551568"/>
                        </a:cubicBezTo>
                        <a:cubicBezTo>
                          <a:pt x="-22525" y="326851"/>
                          <a:pt x="14297" y="259826"/>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r>
              <a:rPr lang="en-GB" sz="600" b="1">
                <a:solidFill>
                  <a:srgbClr val="FFFFFF"/>
                </a:solidFill>
                <a:latin typeface="Segoe UI"/>
                <a:hlinkClick r:id="rId4">
                  <a:extLst>
                    <a:ext uri="{A12FA001-AC4F-418D-AE19-62706E023703}">
                      <ahyp:hlinkClr xmlns:ahyp="http://schemas.microsoft.com/office/drawing/2018/hyperlinkcolor" val="tx"/>
                    </a:ext>
                  </a:extLst>
                </a:hlinkClick>
              </a:rPr>
              <a:t>Create Subscriptions Programmatically</a:t>
            </a:r>
            <a:endParaRPr lang="en-GB" sz="600" b="1">
              <a:solidFill>
                <a:srgbClr val="FFFFFF"/>
              </a:solidFill>
              <a:latin typeface="Segoe UI"/>
            </a:endParaRPr>
          </a:p>
        </p:txBody>
      </p:sp>
      <p:sp>
        <p:nvSpPr>
          <p:cNvPr id="11" name="Rectangle 10">
            <a:extLst>
              <a:ext uri="{FF2B5EF4-FFF2-40B4-BE49-F238E27FC236}">
                <a16:creationId xmlns:a16="http://schemas.microsoft.com/office/drawing/2014/main" id="{7EC8D3FB-0767-10C3-A126-179A2E554B28}"/>
              </a:ext>
            </a:extLst>
          </p:cNvPr>
          <p:cNvSpPr/>
          <p:nvPr/>
        </p:nvSpPr>
        <p:spPr bwMode="auto">
          <a:xfrm>
            <a:off x="3212290" y="3019329"/>
            <a:ext cx="862537" cy="413676"/>
          </a:xfrm>
          <a:prstGeom prst="rect">
            <a:avLst/>
          </a:prstGeom>
          <a:solidFill>
            <a:schemeClr val="bg2">
              <a:lumMod val="50000"/>
            </a:schemeClr>
          </a:solidFill>
          <a:ln w="19050" cmpd="thickThin">
            <a:solidFill>
              <a:schemeClr val="tx1"/>
            </a:solidFill>
            <a:extLst>
              <a:ext uri="{C807C97D-BFC1-408E-A445-0C87EB9F89A2}">
                <ask:lineSketchStyleProps xmlns:ask="http://schemas.microsoft.com/office/drawing/2018/sketchyshapes" sd="1219033472">
                  <a:custGeom>
                    <a:avLst/>
                    <a:gdLst>
                      <a:gd name="connsiteX0" fmla="*/ 0 w 1150049"/>
                      <a:gd name="connsiteY0" fmla="*/ 0 h 551568"/>
                      <a:gd name="connsiteX1" fmla="*/ 598025 w 1150049"/>
                      <a:gd name="connsiteY1" fmla="*/ 0 h 551568"/>
                      <a:gd name="connsiteX2" fmla="*/ 1150049 w 1150049"/>
                      <a:gd name="connsiteY2" fmla="*/ 0 h 551568"/>
                      <a:gd name="connsiteX3" fmla="*/ 1150049 w 1150049"/>
                      <a:gd name="connsiteY3" fmla="*/ 551568 h 551568"/>
                      <a:gd name="connsiteX4" fmla="*/ 586525 w 1150049"/>
                      <a:gd name="connsiteY4" fmla="*/ 551568 h 551568"/>
                      <a:gd name="connsiteX5" fmla="*/ 0 w 1150049"/>
                      <a:gd name="connsiteY5" fmla="*/ 551568 h 551568"/>
                      <a:gd name="connsiteX6" fmla="*/ 0 w 1150049"/>
                      <a:gd name="connsiteY6" fmla="*/ 0 h 551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0049" h="551568" fill="none" extrusionOk="0">
                        <a:moveTo>
                          <a:pt x="0" y="0"/>
                        </a:moveTo>
                        <a:cubicBezTo>
                          <a:pt x="242028" y="-18686"/>
                          <a:pt x="299359" y="58473"/>
                          <a:pt x="598025" y="0"/>
                        </a:cubicBezTo>
                        <a:cubicBezTo>
                          <a:pt x="896692" y="-58473"/>
                          <a:pt x="914334" y="65103"/>
                          <a:pt x="1150049" y="0"/>
                        </a:cubicBezTo>
                        <a:cubicBezTo>
                          <a:pt x="1156684" y="268577"/>
                          <a:pt x="1090481" y="361150"/>
                          <a:pt x="1150049" y="551568"/>
                        </a:cubicBezTo>
                        <a:cubicBezTo>
                          <a:pt x="929822" y="553300"/>
                          <a:pt x="855598" y="497499"/>
                          <a:pt x="586525" y="551568"/>
                        </a:cubicBezTo>
                        <a:cubicBezTo>
                          <a:pt x="317452" y="605637"/>
                          <a:pt x="231300" y="500586"/>
                          <a:pt x="0" y="551568"/>
                        </a:cubicBezTo>
                        <a:cubicBezTo>
                          <a:pt x="-32553" y="425471"/>
                          <a:pt x="54837" y="231115"/>
                          <a:pt x="0" y="0"/>
                        </a:cubicBezTo>
                        <a:close/>
                      </a:path>
                      <a:path w="1150049" h="551568" stroke="0" extrusionOk="0">
                        <a:moveTo>
                          <a:pt x="0" y="0"/>
                        </a:moveTo>
                        <a:cubicBezTo>
                          <a:pt x="211834" y="-43199"/>
                          <a:pt x="402684" y="29988"/>
                          <a:pt x="563524" y="0"/>
                        </a:cubicBezTo>
                        <a:cubicBezTo>
                          <a:pt x="724364" y="-29988"/>
                          <a:pt x="859256" y="21362"/>
                          <a:pt x="1150049" y="0"/>
                        </a:cubicBezTo>
                        <a:cubicBezTo>
                          <a:pt x="1178919" y="215264"/>
                          <a:pt x="1088238" y="354765"/>
                          <a:pt x="1150049" y="551568"/>
                        </a:cubicBezTo>
                        <a:cubicBezTo>
                          <a:pt x="959497" y="554678"/>
                          <a:pt x="716512" y="524870"/>
                          <a:pt x="575025" y="551568"/>
                        </a:cubicBezTo>
                        <a:cubicBezTo>
                          <a:pt x="433538" y="578266"/>
                          <a:pt x="201567" y="492647"/>
                          <a:pt x="0" y="551568"/>
                        </a:cubicBezTo>
                        <a:cubicBezTo>
                          <a:pt x="-22525" y="326851"/>
                          <a:pt x="14297" y="259826"/>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r>
              <a:rPr lang="en-GB" sz="600" b="1">
                <a:solidFill>
                  <a:srgbClr val="FFFFFF"/>
                </a:solidFill>
                <a:latin typeface="Segoe UI"/>
                <a:hlinkClick r:id="rId5">
                  <a:extLst>
                    <a:ext uri="{A12FA001-AC4F-418D-AE19-62706E023703}">
                      <ahyp:hlinkClr xmlns:ahyp="http://schemas.microsoft.com/office/drawing/2018/hyperlinkcolor" val="tx"/>
                    </a:ext>
                  </a:extLst>
                </a:hlinkClick>
              </a:rPr>
              <a:t>ALZ Accelerator (Portal)</a:t>
            </a:r>
            <a:endParaRPr lang="en-GB" sz="600" b="1">
              <a:solidFill>
                <a:srgbClr val="FFFFFF"/>
              </a:solidFill>
              <a:latin typeface="Segoe UI"/>
            </a:endParaRPr>
          </a:p>
        </p:txBody>
      </p:sp>
      <p:sp>
        <p:nvSpPr>
          <p:cNvPr id="17" name="Rectangle 16">
            <a:extLst>
              <a:ext uri="{FF2B5EF4-FFF2-40B4-BE49-F238E27FC236}">
                <a16:creationId xmlns:a16="http://schemas.microsoft.com/office/drawing/2014/main" id="{B89B9971-D1F9-610D-3CC9-046D746B89F6}"/>
              </a:ext>
            </a:extLst>
          </p:cNvPr>
          <p:cNvSpPr/>
          <p:nvPr/>
        </p:nvSpPr>
        <p:spPr bwMode="auto">
          <a:xfrm>
            <a:off x="3210931" y="3580355"/>
            <a:ext cx="862537" cy="413676"/>
          </a:xfrm>
          <a:prstGeom prst="rect">
            <a:avLst/>
          </a:prstGeom>
          <a:solidFill>
            <a:schemeClr val="bg2">
              <a:lumMod val="50000"/>
            </a:schemeClr>
          </a:solidFill>
          <a:ln w="19050" cmpd="thickThin">
            <a:solidFill>
              <a:schemeClr val="tx1"/>
            </a:solidFill>
            <a:extLst>
              <a:ext uri="{C807C97D-BFC1-408E-A445-0C87EB9F89A2}">
                <ask:lineSketchStyleProps xmlns:ask="http://schemas.microsoft.com/office/drawing/2018/sketchyshapes" sd="1219033472">
                  <a:custGeom>
                    <a:avLst/>
                    <a:gdLst>
                      <a:gd name="connsiteX0" fmla="*/ 0 w 1150049"/>
                      <a:gd name="connsiteY0" fmla="*/ 0 h 551568"/>
                      <a:gd name="connsiteX1" fmla="*/ 598025 w 1150049"/>
                      <a:gd name="connsiteY1" fmla="*/ 0 h 551568"/>
                      <a:gd name="connsiteX2" fmla="*/ 1150049 w 1150049"/>
                      <a:gd name="connsiteY2" fmla="*/ 0 h 551568"/>
                      <a:gd name="connsiteX3" fmla="*/ 1150049 w 1150049"/>
                      <a:gd name="connsiteY3" fmla="*/ 551568 h 551568"/>
                      <a:gd name="connsiteX4" fmla="*/ 586525 w 1150049"/>
                      <a:gd name="connsiteY4" fmla="*/ 551568 h 551568"/>
                      <a:gd name="connsiteX5" fmla="*/ 0 w 1150049"/>
                      <a:gd name="connsiteY5" fmla="*/ 551568 h 551568"/>
                      <a:gd name="connsiteX6" fmla="*/ 0 w 1150049"/>
                      <a:gd name="connsiteY6" fmla="*/ 0 h 551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0049" h="551568" fill="none" extrusionOk="0">
                        <a:moveTo>
                          <a:pt x="0" y="0"/>
                        </a:moveTo>
                        <a:cubicBezTo>
                          <a:pt x="242028" y="-18686"/>
                          <a:pt x="299359" y="58473"/>
                          <a:pt x="598025" y="0"/>
                        </a:cubicBezTo>
                        <a:cubicBezTo>
                          <a:pt x="896692" y="-58473"/>
                          <a:pt x="914334" y="65103"/>
                          <a:pt x="1150049" y="0"/>
                        </a:cubicBezTo>
                        <a:cubicBezTo>
                          <a:pt x="1156684" y="268577"/>
                          <a:pt x="1090481" y="361150"/>
                          <a:pt x="1150049" y="551568"/>
                        </a:cubicBezTo>
                        <a:cubicBezTo>
                          <a:pt x="929822" y="553300"/>
                          <a:pt x="855598" y="497499"/>
                          <a:pt x="586525" y="551568"/>
                        </a:cubicBezTo>
                        <a:cubicBezTo>
                          <a:pt x="317452" y="605637"/>
                          <a:pt x="231300" y="500586"/>
                          <a:pt x="0" y="551568"/>
                        </a:cubicBezTo>
                        <a:cubicBezTo>
                          <a:pt x="-32553" y="425471"/>
                          <a:pt x="54837" y="231115"/>
                          <a:pt x="0" y="0"/>
                        </a:cubicBezTo>
                        <a:close/>
                      </a:path>
                      <a:path w="1150049" h="551568" stroke="0" extrusionOk="0">
                        <a:moveTo>
                          <a:pt x="0" y="0"/>
                        </a:moveTo>
                        <a:cubicBezTo>
                          <a:pt x="211834" y="-43199"/>
                          <a:pt x="402684" y="29988"/>
                          <a:pt x="563524" y="0"/>
                        </a:cubicBezTo>
                        <a:cubicBezTo>
                          <a:pt x="724364" y="-29988"/>
                          <a:pt x="859256" y="21362"/>
                          <a:pt x="1150049" y="0"/>
                        </a:cubicBezTo>
                        <a:cubicBezTo>
                          <a:pt x="1178919" y="215264"/>
                          <a:pt x="1088238" y="354765"/>
                          <a:pt x="1150049" y="551568"/>
                        </a:cubicBezTo>
                        <a:cubicBezTo>
                          <a:pt x="959497" y="554678"/>
                          <a:pt x="716512" y="524870"/>
                          <a:pt x="575025" y="551568"/>
                        </a:cubicBezTo>
                        <a:cubicBezTo>
                          <a:pt x="433538" y="578266"/>
                          <a:pt x="201567" y="492647"/>
                          <a:pt x="0" y="551568"/>
                        </a:cubicBezTo>
                        <a:cubicBezTo>
                          <a:pt x="-22525" y="326851"/>
                          <a:pt x="14297" y="259826"/>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defTabSz="685800">
              <a:defRPr/>
            </a:pPr>
            <a:r>
              <a:rPr lang="en-GB" sz="600" b="1">
                <a:solidFill>
                  <a:srgbClr val="FFFFFF"/>
                </a:solidFill>
                <a:latin typeface="Segoe UI"/>
                <a:hlinkClick r:id="rId6">
                  <a:extLst>
                    <a:ext uri="{A12FA001-AC4F-418D-AE19-62706E023703}">
                      <ahyp:hlinkClr xmlns:ahyp="http://schemas.microsoft.com/office/drawing/2018/hyperlinkcolor" val="tx"/>
                    </a:ext>
                  </a:extLst>
                </a:hlinkClick>
              </a:rPr>
              <a:t>ALZ Bicep Modules</a:t>
            </a:r>
            <a:endParaRPr lang="en-GB" sz="600" b="1">
              <a:solidFill>
                <a:srgbClr val="FFFFFF"/>
              </a:solidFill>
              <a:latin typeface="Segoe UI"/>
            </a:endParaRPr>
          </a:p>
        </p:txBody>
      </p:sp>
      <p:sp>
        <p:nvSpPr>
          <p:cNvPr id="30" name="Rectangle 29">
            <a:extLst>
              <a:ext uri="{FF2B5EF4-FFF2-40B4-BE49-F238E27FC236}">
                <a16:creationId xmlns:a16="http://schemas.microsoft.com/office/drawing/2014/main" id="{F5D72C4B-5816-DFCC-5305-6F5936035EDB}"/>
              </a:ext>
            </a:extLst>
          </p:cNvPr>
          <p:cNvSpPr/>
          <p:nvPr/>
        </p:nvSpPr>
        <p:spPr bwMode="auto">
          <a:xfrm>
            <a:off x="3223544" y="4141380"/>
            <a:ext cx="862537" cy="413676"/>
          </a:xfrm>
          <a:prstGeom prst="rect">
            <a:avLst/>
          </a:prstGeom>
          <a:solidFill>
            <a:schemeClr val="bg2">
              <a:lumMod val="50000"/>
            </a:schemeClr>
          </a:solidFill>
          <a:ln w="19050" cmpd="thickThin">
            <a:solidFill>
              <a:schemeClr val="tx1"/>
            </a:solidFill>
            <a:extLst>
              <a:ext uri="{C807C97D-BFC1-408E-A445-0C87EB9F89A2}">
                <ask:lineSketchStyleProps xmlns:ask="http://schemas.microsoft.com/office/drawing/2018/sketchyshapes" sd="1219033472">
                  <a:custGeom>
                    <a:avLst/>
                    <a:gdLst>
                      <a:gd name="connsiteX0" fmla="*/ 0 w 1150049"/>
                      <a:gd name="connsiteY0" fmla="*/ 0 h 551568"/>
                      <a:gd name="connsiteX1" fmla="*/ 598025 w 1150049"/>
                      <a:gd name="connsiteY1" fmla="*/ 0 h 551568"/>
                      <a:gd name="connsiteX2" fmla="*/ 1150049 w 1150049"/>
                      <a:gd name="connsiteY2" fmla="*/ 0 h 551568"/>
                      <a:gd name="connsiteX3" fmla="*/ 1150049 w 1150049"/>
                      <a:gd name="connsiteY3" fmla="*/ 551568 h 551568"/>
                      <a:gd name="connsiteX4" fmla="*/ 586525 w 1150049"/>
                      <a:gd name="connsiteY4" fmla="*/ 551568 h 551568"/>
                      <a:gd name="connsiteX5" fmla="*/ 0 w 1150049"/>
                      <a:gd name="connsiteY5" fmla="*/ 551568 h 551568"/>
                      <a:gd name="connsiteX6" fmla="*/ 0 w 1150049"/>
                      <a:gd name="connsiteY6" fmla="*/ 0 h 551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0049" h="551568" fill="none" extrusionOk="0">
                        <a:moveTo>
                          <a:pt x="0" y="0"/>
                        </a:moveTo>
                        <a:cubicBezTo>
                          <a:pt x="242028" y="-18686"/>
                          <a:pt x="299359" y="58473"/>
                          <a:pt x="598025" y="0"/>
                        </a:cubicBezTo>
                        <a:cubicBezTo>
                          <a:pt x="896692" y="-58473"/>
                          <a:pt x="914334" y="65103"/>
                          <a:pt x="1150049" y="0"/>
                        </a:cubicBezTo>
                        <a:cubicBezTo>
                          <a:pt x="1156684" y="268577"/>
                          <a:pt x="1090481" y="361150"/>
                          <a:pt x="1150049" y="551568"/>
                        </a:cubicBezTo>
                        <a:cubicBezTo>
                          <a:pt x="929822" y="553300"/>
                          <a:pt x="855598" y="497499"/>
                          <a:pt x="586525" y="551568"/>
                        </a:cubicBezTo>
                        <a:cubicBezTo>
                          <a:pt x="317452" y="605637"/>
                          <a:pt x="231300" y="500586"/>
                          <a:pt x="0" y="551568"/>
                        </a:cubicBezTo>
                        <a:cubicBezTo>
                          <a:pt x="-32553" y="425471"/>
                          <a:pt x="54837" y="231115"/>
                          <a:pt x="0" y="0"/>
                        </a:cubicBezTo>
                        <a:close/>
                      </a:path>
                      <a:path w="1150049" h="551568" stroke="0" extrusionOk="0">
                        <a:moveTo>
                          <a:pt x="0" y="0"/>
                        </a:moveTo>
                        <a:cubicBezTo>
                          <a:pt x="211834" y="-43199"/>
                          <a:pt x="402684" y="29988"/>
                          <a:pt x="563524" y="0"/>
                        </a:cubicBezTo>
                        <a:cubicBezTo>
                          <a:pt x="724364" y="-29988"/>
                          <a:pt x="859256" y="21362"/>
                          <a:pt x="1150049" y="0"/>
                        </a:cubicBezTo>
                        <a:cubicBezTo>
                          <a:pt x="1178919" y="215264"/>
                          <a:pt x="1088238" y="354765"/>
                          <a:pt x="1150049" y="551568"/>
                        </a:cubicBezTo>
                        <a:cubicBezTo>
                          <a:pt x="959497" y="554678"/>
                          <a:pt x="716512" y="524870"/>
                          <a:pt x="575025" y="551568"/>
                        </a:cubicBezTo>
                        <a:cubicBezTo>
                          <a:pt x="433538" y="578266"/>
                          <a:pt x="201567" y="492647"/>
                          <a:pt x="0" y="551568"/>
                        </a:cubicBezTo>
                        <a:cubicBezTo>
                          <a:pt x="-22525" y="326851"/>
                          <a:pt x="14297" y="259826"/>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r>
              <a:rPr lang="en-GB" sz="600" b="1">
                <a:solidFill>
                  <a:srgbClr val="FFFFFF"/>
                </a:solidFill>
                <a:latin typeface="Segoe UI"/>
                <a:hlinkClick r:id="rId7">
                  <a:extLst>
                    <a:ext uri="{A12FA001-AC4F-418D-AE19-62706E023703}">
                      <ahyp:hlinkClr xmlns:ahyp="http://schemas.microsoft.com/office/drawing/2018/hyperlinkcolor" val="tx"/>
                    </a:ext>
                  </a:extLst>
                </a:hlinkClick>
              </a:rPr>
              <a:t>ALZ Terraform Module</a:t>
            </a:r>
            <a:endParaRPr lang="en-GB" sz="600" b="1">
              <a:solidFill>
                <a:srgbClr val="FFFFFF"/>
              </a:solidFill>
              <a:latin typeface="Segoe UI"/>
            </a:endParaRPr>
          </a:p>
        </p:txBody>
      </p:sp>
      <p:sp>
        <p:nvSpPr>
          <p:cNvPr id="32" name="Rectangle 31">
            <a:extLst>
              <a:ext uri="{FF2B5EF4-FFF2-40B4-BE49-F238E27FC236}">
                <a16:creationId xmlns:a16="http://schemas.microsoft.com/office/drawing/2014/main" id="{A92C207D-70C1-2288-BE08-31F6D0CDD147}"/>
              </a:ext>
            </a:extLst>
          </p:cNvPr>
          <p:cNvSpPr/>
          <p:nvPr/>
        </p:nvSpPr>
        <p:spPr bwMode="auto">
          <a:xfrm>
            <a:off x="6636952" y="3169256"/>
            <a:ext cx="578077" cy="413676"/>
          </a:xfrm>
          <a:prstGeom prst="rect">
            <a:avLst/>
          </a:prstGeom>
          <a:solidFill>
            <a:schemeClr val="bg2">
              <a:lumMod val="50000"/>
            </a:schemeClr>
          </a:solidFill>
          <a:ln w="19050" cmpd="thickThin">
            <a:solidFill>
              <a:schemeClr val="tx1"/>
            </a:solidFill>
            <a:extLst>
              <a:ext uri="{C807C97D-BFC1-408E-A445-0C87EB9F89A2}">
                <ask:lineSketchStyleProps xmlns:ask="http://schemas.microsoft.com/office/drawing/2018/sketchyshapes" sd="1219033472">
                  <a:custGeom>
                    <a:avLst/>
                    <a:gdLst>
                      <a:gd name="connsiteX0" fmla="*/ 0 w 1150049"/>
                      <a:gd name="connsiteY0" fmla="*/ 0 h 551568"/>
                      <a:gd name="connsiteX1" fmla="*/ 598025 w 1150049"/>
                      <a:gd name="connsiteY1" fmla="*/ 0 h 551568"/>
                      <a:gd name="connsiteX2" fmla="*/ 1150049 w 1150049"/>
                      <a:gd name="connsiteY2" fmla="*/ 0 h 551568"/>
                      <a:gd name="connsiteX3" fmla="*/ 1150049 w 1150049"/>
                      <a:gd name="connsiteY3" fmla="*/ 551568 h 551568"/>
                      <a:gd name="connsiteX4" fmla="*/ 586525 w 1150049"/>
                      <a:gd name="connsiteY4" fmla="*/ 551568 h 551568"/>
                      <a:gd name="connsiteX5" fmla="*/ 0 w 1150049"/>
                      <a:gd name="connsiteY5" fmla="*/ 551568 h 551568"/>
                      <a:gd name="connsiteX6" fmla="*/ 0 w 1150049"/>
                      <a:gd name="connsiteY6" fmla="*/ 0 h 551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0049" h="551568" fill="none" extrusionOk="0">
                        <a:moveTo>
                          <a:pt x="0" y="0"/>
                        </a:moveTo>
                        <a:cubicBezTo>
                          <a:pt x="242028" y="-18686"/>
                          <a:pt x="299359" y="58473"/>
                          <a:pt x="598025" y="0"/>
                        </a:cubicBezTo>
                        <a:cubicBezTo>
                          <a:pt x="896692" y="-58473"/>
                          <a:pt x="914334" y="65103"/>
                          <a:pt x="1150049" y="0"/>
                        </a:cubicBezTo>
                        <a:cubicBezTo>
                          <a:pt x="1156684" y="268577"/>
                          <a:pt x="1090481" y="361150"/>
                          <a:pt x="1150049" y="551568"/>
                        </a:cubicBezTo>
                        <a:cubicBezTo>
                          <a:pt x="929822" y="553300"/>
                          <a:pt x="855598" y="497499"/>
                          <a:pt x="586525" y="551568"/>
                        </a:cubicBezTo>
                        <a:cubicBezTo>
                          <a:pt x="317452" y="605637"/>
                          <a:pt x="231300" y="500586"/>
                          <a:pt x="0" y="551568"/>
                        </a:cubicBezTo>
                        <a:cubicBezTo>
                          <a:pt x="-32553" y="425471"/>
                          <a:pt x="54837" y="231115"/>
                          <a:pt x="0" y="0"/>
                        </a:cubicBezTo>
                        <a:close/>
                      </a:path>
                      <a:path w="1150049" h="551568" stroke="0" extrusionOk="0">
                        <a:moveTo>
                          <a:pt x="0" y="0"/>
                        </a:moveTo>
                        <a:cubicBezTo>
                          <a:pt x="211834" y="-43199"/>
                          <a:pt x="402684" y="29988"/>
                          <a:pt x="563524" y="0"/>
                        </a:cubicBezTo>
                        <a:cubicBezTo>
                          <a:pt x="724364" y="-29988"/>
                          <a:pt x="859256" y="21362"/>
                          <a:pt x="1150049" y="0"/>
                        </a:cubicBezTo>
                        <a:cubicBezTo>
                          <a:pt x="1178919" y="215264"/>
                          <a:pt x="1088238" y="354765"/>
                          <a:pt x="1150049" y="551568"/>
                        </a:cubicBezTo>
                        <a:cubicBezTo>
                          <a:pt x="959497" y="554678"/>
                          <a:pt x="716512" y="524870"/>
                          <a:pt x="575025" y="551568"/>
                        </a:cubicBezTo>
                        <a:cubicBezTo>
                          <a:pt x="433538" y="578266"/>
                          <a:pt x="201567" y="492647"/>
                          <a:pt x="0" y="551568"/>
                        </a:cubicBezTo>
                        <a:cubicBezTo>
                          <a:pt x="-22525" y="326851"/>
                          <a:pt x="14297" y="259826"/>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r>
              <a:rPr lang="en-GB" sz="600" b="1">
                <a:solidFill>
                  <a:srgbClr val="FFFFFF"/>
                </a:solidFill>
                <a:latin typeface="Segoe UI"/>
              </a:rPr>
              <a:t>AKS</a:t>
            </a:r>
          </a:p>
          <a:p>
            <a:pPr algn="ctr" defTabSz="685800">
              <a:defRPr/>
            </a:pPr>
            <a:r>
              <a:rPr lang="en-GB" sz="600" b="1">
                <a:solidFill>
                  <a:srgbClr val="FFFFFF"/>
                </a:solidFill>
                <a:latin typeface="Segoe UI"/>
              </a:rPr>
              <a:t>Accelerator</a:t>
            </a:r>
          </a:p>
        </p:txBody>
      </p:sp>
      <p:sp>
        <p:nvSpPr>
          <p:cNvPr id="34" name="Rectangle 33">
            <a:extLst>
              <a:ext uri="{FF2B5EF4-FFF2-40B4-BE49-F238E27FC236}">
                <a16:creationId xmlns:a16="http://schemas.microsoft.com/office/drawing/2014/main" id="{06AFAC21-014A-B0BE-F264-CCB45ED77FFE}"/>
              </a:ext>
            </a:extLst>
          </p:cNvPr>
          <p:cNvSpPr/>
          <p:nvPr/>
        </p:nvSpPr>
        <p:spPr bwMode="auto">
          <a:xfrm>
            <a:off x="5172783" y="3028547"/>
            <a:ext cx="862537" cy="413676"/>
          </a:xfrm>
          <a:prstGeom prst="rect">
            <a:avLst/>
          </a:prstGeom>
          <a:solidFill>
            <a:schemeClr val="bg2">
              <a:lumMod val="50000"/>
            </a:schemeClr>
          </a:solidFill>
          <a:ln w="19050" cmpd="thickThin">
            <a:solidFill>
              <a:schemeClr val="tx1"/>
            </a:solidFill>
            <a:extLst>
              <a:ext uri="{C807C97D-BFC1-408E-A445-0C87EB9F89A2}">
                <ask:lineSketchStyleProps xmlns:ask="http://schemas.microsoft.com/office/drawing/2018/sketchyshapes" sd="1219033472">
                  <a:custGeom>
                    <a:avLst/>
                    <a:gdLst>
                      <a:gd name="connsiteX0" fmla="*/ 0 w 1150049"/>
                      <a:gd name="connsiteY0" fmla="*/ 0 h 551568"/>
                      <a:gd name="connsiteX1" fmla="*/ 598025 w 1150049"/>
                      <a:gd name="connsiteY1" fmla="*/ 0 h 551568"/>
                      <a:gd name="connsiteX2" fmla="*/ 1150049 w 1150049"/>
                      <a:gd name="connsiteY2" fmla="*/ 0 h 551568"/>
                      <a:gd name="connsiteX3" fmla="*/ 1150049 w 1150049"/>
                      <a:gd name="connsiteY3" fmla="*/ 551568 h 551568"/>
                      <a:gd name="connsiteX4" fmla="*/ 586525 w 1150049"/>
                      <a:gd name="connsiteY4" fmla="*/ 551568 h 551568"/>
                      <a:gd name="connsiteX5" fmla="*/ 0 w 1150049"/>
                      <a:gd name="connsiteY5" fmla="*/ 551568 h 551568"/>
                      <a:gd name="connsiteX6" fmla="*/ 0 w 1150049"/>
                      <a:gd name="connsiteY6" fmla="*/ 0 h 551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0049" h="551568" fill="none" extrusionOk="0">
                        <a:moveTo>
                          <a:pt x="0" y="0"/>
                        </a:moveTo>
                        <a:cubicBezTo>
                          <a:pt x="242028" y="-18686"/>
                          <a:pt x="299359" y="58473"/>
                          <a:pt x="598025" y="0"/>
                        </a:cubicBezTo>
                        <a:cubicBezTo>
                          <a:pt x="896692" y="-58473"/>
                          <a:pt x="914334" y="65103"/>
                          <a:pt x="1150049" y="0"/>
                        </a:cubicBezTo>
                        <a:cubicBezTo>
                          <a:pt x="1156684" y="268577"/>
                          <a:pt x="1090481" y="361150"/>
                          <a:pt x="1150049" y="551568"/>
                        </a:cubicBezTo>
                        <a:cubicBezTo>
                          <a:pt x="929822" y="553300"/>
                          <a:pt x="855598" y="497499"/>
                          <a:pt x="586525" y="551568"/>
                        </a:cubicBezTo>
                        <a:cubicBezTo>
                          <a:pt x="317452" y="605637"/>
                          <a:pt x="231300" y="500586"/>
                          <a:pt x="0" y="551568"/>
                        </a:cubicBezTo>
                        <a:cubicBezTo>
                          <a:pt x="-32553" y="425471"/>
                          <a:pt x="54837" y="231115"/>
                          <a:pt x="0" y="0"/>
                        </a:cubicBezTo>
                        <a:close/>
                      </a:path>
                      <a:path w="1150049" h="551568" stroke="0" extrusionOk="0">
                        <a:moveTo>
                          <a:pt x="0" y="0"/>
                        </a:moveTo>
                        <a:cubicBezTo>
                          <a:pt x="211834" y="-43199"/>
                          <a:pt x="402684" y="29988"/>
                          <a:pt x="563524" y="0"/>
                        </a:cubicBezTo>
                        <a:cubicBezTo>
                          <a:pt x="724364" y="-29988"/>
                          <a:pt x="859256" y="21362"/>
                          <a:pt x="1150049" y="0"/>
                        </a:cubicBezTo>
                        <a:cubicBezTo>
                          <a:pt x="1178919" y="215264"/>
                          <a:pt x="1088238" y="354765"/>
                          <a:pt x="1150049" y="551568"/>
                        </a:cubicBezTo>
                        <a:cubicBezTo>
                          <a:pt x="959497" y="554678"/>
                          <a:pt x="716512" y="524870"/>
                          <a:pt x="575025" y="551568"/>
                        </a:cubicBezTo>
                        <a:cubicBezTo>
                          <a:pt x="433538" y="578266"/>
                          <a:pt x="201567" y="492647"/>
                          <a:pt x="0" y="551568"/>
                        </a:cubicBezTo>
                        <a:cubicBezTo>
                          <a:pt x="-22525" y="326851"/>
                          <a:pt x="14297" y="259826"/>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r>
              <a:rPr lang="en-GB" sz="600" b="1">
                <a:solidFill>
                  <a:srgbClr val="FFFFFF"/>
                </a:solidFill>
                <a:latin typeface="Segoe UI"/>
                <a:hlinkClick r:id="rId8">
                  <a:extLst>
                    <a:ext uri="{A12FA001-AC4F-418D-AE19-62706E023703}">
                      <ahyp:hlinkClr xmlns:ahyp="http://schemas.microsoft.com/office/drawing/2018/hyperlinkcolor" val="tx"/>
                    </a:ext>
                  </a:extLst>
                </a:hlinkClick>
              </a:rPr>
              <a:t>Sub Vending Module</a:t>
            </a:r>
          </a:p>
          <a:p>
            <a:pPr algn="ctr" defTabSz="685800">
              <a:defRPr/>
            </a:pPr>
            <a:r>
              <a:rPr lang="en-GB" sz="600" b="1">
                <a:solidFill>
                  <a:srgbClr val="FFFFFF"/>
                </a:solidFill>
                <a:latin typeface="Segoe UI"/>
                <a:hlinkClick r:id="rId8">
                  <a:extLst>
                    <a:ext uri="{A12FA001-AC4F-418D-AE19-62706E023703}">
                      <ahyp:hlinkClr xmlns:ahyp="http://schemas.microsoft.com/office/drawing/2018/hyperlinkcolor" val="tx"/>
                    </a:ext>
                  </a:extLst>
                </a:hlinkClick>
              </a:rPr>
              <a:t>(Terraform)</a:t>
            </a:r>
            <a:endParaRPr lang="en-GB" sz="600" b="1">
              <a:solidFill>
                <a:srgbClr val="FFFFFF"/>
              </a:solidFill>
              <a:latin typeface="Segoe UI"/>
            </a:endParaRPr>
          </a:p>
        </p:txBody>
      </p:sp>
      <p:sp>
        <p:nvSpPr>
          <p:cNvPr id="36" name="Rectangle 35">
            <a:extLst>
              <a:ext uri="{FF2B5EF4-FFF2-40B4-BE49-F238E27FC236}">
                <a16:creationId xmlns:a16="http://schemas.microsoft.com/office/drawing/2014/main" id="{FE320B0A-FD92-A44B-008E-E76A3BDBEAE6}"/>
              </a:ext>
            </a:extLst>
          </p:cNvPr>
          <p:cNvSpPr/>
          <p:nvPr/>
        </p:nvSpPr>
        <p:spPr bwMode="auto">
          <a:xfrm>
            <a:off x="5186478" y="3597615"/>
            <a:ext cx="862537" cy="413676"/>
          </a:xfrm>
          <a:prstGeom prst="rect">
            <a:avLst/>
          </a:prstGeom>
          <a:solidFill>
            <a:schemeClr val="bg2">
              <a:lumMod val="50000"/>
            </a:schemeClr>
          </a:solidFill>
          <a:ln w="19050" cmpd="thickThin">
            <a:solidFill>
              <a:schemeClr val="tx1"/>
            </a:solidFill>
            <a:extLst>
              <a:ext uri="{C807C97D-BFC1-408E-A445-0C87EB9F89A2}">
                <ask:lineSketchStyleProps xmlns:ask="http://schemas.microsoft.com/office/drawing/2018/sketchyshapes" sd="1219033472">
                  <a:custGeom>
                    <a:avLst/>
                    <a:gdLst>
                      <a:gd name="connsiteX0" fmla="*/ 0 w 1150049"/>
                      <a:gd name="connsiteY0" fmla="*/ 0 h 551568"/>
                      <a:gd name="connsiteX1" fmla="*/ 598025 w 1150049"/>
                      <a:gd name="connsiteY1" fmla="*/ 0 h 551568"/>
                      <a:gd name="connsiteX2" fmla="*/ 1150049 w 1150049"/>
                      <a:gd name="connsiteY2" fmla="*/ 0 h 551568"/>
                      <a:gd name="connsiteX3" fmla="*/ 1150049 w 1150049"/>
                      <a:gd name="connsiteY3" fmla="*/ 551568 h 551568"/>
                      <a:gd name="connsiteX4" fmla="*/ 586525 w 1150049"/>
                      <a:gd name="connsiteY4" fmla="*/ 551568 h 551568"/>
                      <a:gd name="connsiteX5" fmla="*/ 0 w 1150049"/>
                      <a:gd name="connsiteY5" fmla="*/ 551568 h 551568"/>
                      <a:gd name="connsiteX6" fmla="*/ 0 w 1150049"/>
                      <a:gd name="connsiteY6" fmla="*/ 0 h 551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0049" h="551568" fill="none" extrusionOk="0">
                        <a:moveTo>
                          <a:pt x="0" y="0"/>
                        </a:moveTo>
                        <a:cubicBezTo>
                          <a:pt x="242028" y="-18686"/>
                          <a:pt x="299359" y="58473"/>
                          <a:pt x="598025" y="0"/>
                        </a:cubicBezTo>
                        <a:cubicBezTo>
                          <a:pt x="896692" y="-58473"/>
                          <a:pt x="914334" y="65103"/>
                          <a:pt x="1150049" y="0"/>
                        </a:cubicBezTo>
                        <a:cubicBezTo>
                          <a:pt x="1156684" y="268577"/>
                          <a:pt x="1090481" y="361150"/>
                          <a:pt x="1150049" y="551568"/>
                        </a:cubicBezTo>
                        <a:cubicBezTo>
                          <a:pt x="929822" y="553300"/>
                          <a:pt x="855598" y="497499"/>
                          <a:pt x="586525" y="551568"/>
                        </a:cubicBezTo>
                        <a:cubicBezTo>
                          <a:pt x="317452" y="605637"/>
                          <a:pt x="231300" y="500586"/>
                          <a:pt x="0" y="551568"/>
                        </a:cubicBezTo>
                        <a:cubicBezTo>
                          <a:pt x="-32553" y="425471"/>
                          <a:pt x="54837" y="231115"/>
                          <a:pt x="0" y="0"/>
                        </a:cubicBezTo>
                        <a:close/>
                      </a:path>
                      <a:path w="1150049" h="551568" stroke="0" extrusionOk="0">
                        <a:moveTo>
                          <a:pt x="0" y="0"/>
                        </a:moveTo>
                        <a:cubicBezTo>
                          <a:pt x="211834" y="-43199"/>
                          <a:pt x="402684" y="29988"/>
                          <a:pt x="563524" y="0"/>
                        </a:cubicBezTo>
                        <a:cubicBezTo>
                          <a:pt x="724364" y="-29988"/>
                          <a:pt x="859256" y="21362"/>
                          <a:pt x="1150049" y="0"/>
                        </a:cubicBezTo>
                        <a:cubicBezTo>
                          <a:pt x="1178919" y="215264"/>
                          <a:pt x="1088238" y="354765"/>
                          <a:pt x="1150049" y="551568"/>
                        </a:cubicBezTo>
                        <a:cubicBezTo>
                          <a:pt x="959497" y="554678"/>
                          <a:pt x="716512" y="524870"/>
                          <a:pt x="575025" y="551568"/>
                        </a:cubicBezTo>
                        <a:cubicBezTo>
                          <a:pt x="433538" y="578266"/>
                          <a:pt x="201567" y="492647"/>
                          <a:pt x="0" y="551568"/>
                        </a:cubicBezTo>
                        <a:cubicBezTo>
                          <a:pt x="-22525" y="326851"/>
                          <a:pt x="14297" y="259826"/>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r>
              <a:rPr lang="en-GB" sz="600" b="1">
                <a:solidFill>
                  <a:srgbClr val="FFFFFF"/>
                </a:solidFill>
                <a:latin typeface="Segoe UI"/>
                <a:hlinkClick r:id="rId9">
                  <a:extLst>
                    <a:ext uri="{A12FA001-AC4F-418D-AE19-62706E023703}">
                      <ahyp:hlinkClr xmlns:ahyp="http://schemas.microsoft.com/office/drawing/2018/hyperlinkcolor" val="tx"/>
                    </a:ext>
                  </a:extLst>
                </a:hlinkClick>
              </a:rPr>
              <a:t>Sub Vending Module</a:t>
            </a:r>
          </a:p>
          <a:p>
            <a:pPr algn="ctr" defTabSz="685800">
              <a:defRPr/>
            </a:pPr>
            <a:r>
              <a:rPr lang="en-GB" sz="600" b="1">
                <a:solidFill>
                  <a:srgbClr val="FFFFFF"/>
                </a:solidFill>
                <a:latin typeface="Segoe UI"/>
                <a:hlinkClick r:id="rId9">
                  <a:extLst>
                    <a:ext uri="{A12FA001-AC4F-418D-AE19-62706E023703}">
                      <ahyp:hlinkClr xmlns:ahyp="http://schemas.microsoft.com/office/drawing/2018/hyperlinkcolor" val="tx"/>
                    </a:ext>
                  </a:extLst>
                </a:hlinkClick>
              </a:rPr>
              <a:t>(Bicep)</a:t>
            </a:r>
            <a:endParaRPr lang="en-GB" sz="600" b="1">
              <a:solidFill>
                <a:srgbClr val="FFFFFF"/>
              </a:solidFill>
              <a:latin typeface="Segoe UI"/>
            </a:endParaRPr>
          </a:p>
        </p:txBody>
      </p:sp>
      <p:sp>
        <p:nvSpPr>
          <p:cNvPr id="38" name="Rectangle 37">
            <a:extLst>
              <a:ext uri="{FF2B5EF4-FFF2-40B4-BE49-F238E27FC236}">
                <a16:creationId xmlns:a16="http://schemas.microsoft.com/office/drawing/2014/main" id="{418F7213-14DE-31C0-32B7-667DA7065AE3}"/>
              </a:ext>
            </a:extLst>
          </p:cNvPr>
          <p:cNvSpPr/>
          <p:nvPr/>
        </p:nvSpPr>
        <p:spPr bwMode="auto">
          <a:xfrm>
            <a:off x="7309541" y="3169256"/>
            <a:ext cx="578077" cy="413676"/>
          </a:xfrm>
          <a:prstGeom prst="rect">
            <a:avLst/>
          </a:prstGeom>
          <a:solidFill>
            <a:schemeClr val="bg2">
              <a:lumMod val="50000"/>
            </a:schemeClr>
          </a:solidFill>
          <a:ln w="19050" cmpd="thickThin">
            <a:solidFill>
              <a:schemeClr val="tx1"/>
            </a:solidFill>
            <a:extLst>
              <a:ext uri="{C807C97D-BFC1-408E-A445-0C87EB9F89A2}">
                <ask:lineSketchStyleProps xmlns:ask="http://schemas.microsoft.com/office/drawing/2018/sketchyshapes" sd="1219033472">
                  <a:custGeom>
                    <a:avLst/>
                    <a:gdLst>
                      <a:gd name="connsiteX0" fmla="*/ 0 w 1150049"/>
                      <a:gd name="connsiteY0" fmla="*/ 0 h 551568"/>
                      <a:gd name="connsiteX1" fmla="*/ 598025 w 1150049"/>
                      <a:gd name="connsiteY1" fmla="*/ 0 h 551568"/>
                      <a:gd name="connsiteX2" fmla="*/ 1150049 w 1150049"/>
                      <a:gd name="connsiteY2" fmla="*/ 0 h 551568"/>
                      <a:gd name="connsiteX3" fmla="*/ 1150049 w 1150049"/>
                      <a:gd name="connsiteY3" fmla="*/ 551568 h 551568"/>
                      <a:gd name="connsiteX4" fmla="*/ 586525 w 1150049"/>
                      <a:gd name="connsiteY4" fmla="*/ 551568 h 551568"/>
                      <a:gd name="connsiteX5" fmla="*/ 0 w 1150049"/>
                      <a:gd name="connsiteY5" fmla="*/ 551568 h 551568"/>
                      <a:gd name="connsiteX6" fmla="*/ 0 w 1150049"/>
                      <a:gd name="connsiteY6" fmla="*/ 0 h 551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0049" h="551568" fill="none" extrusionOk="0">
                        <a:moveTo>
                          <a:pt x="0" y="0"/>
                        </a:moveTo>
                        <a:cubicBezTo>
                          <a:pt x="242028" y="-18686"/>
                          <a:pt x="299359" y="58473"/>
                          <a:pt x="598025" y="0"/>
                        </a:cubicBezTo>
                        <a:cubicBezTo>
                          <a:pt x="896692" y="-58473"/>
                          <a:pt x="914334" y="65103"/>
                          <a:pt x="1150049" y="0"/>
                        </a:cubicBezTo>
                        <a:cubicBezTo>
                          <a:pt x="1156684" y="268577"/>
                          <a:pt x="1090481" y="361150"/>
                          <a:pt x="1150049" y="551568"/>
                        </a:cubicBezTo>
                        <a:cubicBezTo>
                          <a:pt x="929822" y="553300"/>
                          <a:pt x="855598" y="497499"/>
                          <a:pt x="586525" y="551568"/>
                        </a:cubicBezTo>
                        <a:cubicBezTo>
                          <a:pt x="317452" y="605637"/>
                          <a:pt x="231300" y="500586"/>
                          <a:pt x="0" y="551568"/>
                        </a:cubicBezTo>
                        <a:cubicBezTo>
                          <a:pt x="-32553" y="425471"/>
                          <a:pt x="54837" y="231115"/>
                          <a:pt x="0" y="0"/>
                        </a:cubicBezTo>
                        <a:close/>
                      </a:path>
                      <a:path w="1150049" h="551568" stroke="0" extrusionOk="0">
                        <a:moveTo>
                          <a:pt x="0" y="0"/>
                        </a:moveTo>
                        <a:cubicBezTo>
                          <a:pt x="211834" y="-43199"/>
                          <a:pt x="402684" y="29988"/>
                          <a:pt x="563524" y="0"/>
                        </a:cubicBezTo>
                        <a:cubicBezTo>
                          <a:pt x="724364" y="-29988"/>
                          <a:pt x="859256" y="21362"/>
                          <a:pt x="1150049" y="0"/>
                        </a:cubicBezTo>
                        <a:cubicBezTo>
                          <a:pt x="1178919" y="215264"/>
                          <a:pt x="1088238" y="354765"/>
                          <a:pt x="1150049" y="551568"/>
                        </a:cubicBezTo>
                        <a:cubicBezTo>
                          <a:pt x="959497" y="554678"/>
                          <a:pt x="716512" y="524870"/>
                          <a:pt x="575025" y="551568"/>
                        </a:cubicBezTo>
                        <a:cubicBezTo>
                          <a:pt x="433538" y="578266"/>
                          <a:pt x="201567" y="492647"/>
                          <a:pt x="0" y="551568"/>
                        </a:cubicBezTo>
                        <a:cubicBezTo>
                          <a:pt x="-22525" y="326851"/>
                          <a:pt x="14297" y="259826"/>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r>
              <a:rPr lang="en-GB" sz="600" b="1">
                <a:solidFill>
                  <a:srgbClr val="FFFFFF"/>
                </a:solidFill>
                <a:latin typeface="Segoe UI"/>
              </a:rPr>
              <a:t>APIM</a:t>
            </a:r>
          </a:p>
          <a:p>
            <a:pPr algn="ctr" defTabSz="685800">
              <a:defRPr/>
            </a:pPr>
            <a:r>
              <a:rPr lang="en-GB" sz="600" b="1">
                <a:solidFill>
                  <a:srgbClr val="FFFFFF"/>
                </a:solidFill>
                <a:latin typeface="Segoe UI"/>
              </a:rPr>
              <a:t>Accelerator</a:t>
            </a:r>
          </a:p>
        </p:txBody>
      </p:sp>
      <p:sp>
        <p:nvSpPr>
          <p:cNvPr id="40" name="Rectangle 39">
            <a:extLst>
              <a:ext uri="{FF2B5EF4-FFF2-40B4-BE49-F238E27FC236}">
                <a16:creationId xmlns:a16="http://schemas.microsoft.com/office/drawing/2014/main" id="{764B7098-891B-5B54-9C6A-450FD50257DF}"/>
              </a:ext>
            </a:extLst>
          </p:cNvPr>
          <p:cNvSpPr/>
          <p:nvPr/>
        </p:nvSpPr>
        <p:spPr bwMode="auto">
          <a:xfrm>
            <a:off x="7982130" y="3169256"/>
            <a:ext cx="578077" cy="413676"/>
          </a:xfrm>
          <a:prstGeom prst="rect">
            <a:avLst/>
          </a:prstGeom>
          <a:solidFill>
            <a:schemeClr val="bg2">
              <a:lumMod val="50000"/>
            </a:schemeClr>
          </a:solidFill>
          <a:ln w="19050" cmpd="thickThin">
            <a:solidFill>
              <a:schemeClr val="tx1"/>
            </a:solidFill>
            <a:extLst>
              <a:ext uri="{C807C97D-BFC1-408E-A445-0C87EB9F89A2}">
                <ask:lineSketchStyleProps xmlns:ask="http://schemas.microsoft.com/office/drawing/2018/sketchyshapes" sd="1219033472">
                  <a:custGeom>
                    <a:avLst/>
                    <a:gdLst>
                      <a:gd name="connsiteX0" fmla="*/ 0 w 1150049"/>
                      <a:gd name="connsiteY0" fmla="*/ 0 h 551568"/>
                      <a:gd name="connsiteX1" fmla="*/ 598025 w 1150049"/>
                      <a:gd name="connsiteY1" fmla="*/ 0 h 551568"/>
                      <a:gd name="connsiteX2" fmla="*/ 1150049 w 1150049"/>
                      <a:gd name="connsiteY2" fmla="*/ 0 h 551568"/>
                      <a:gd name="connsiteX3" fmla="*/ 1150049 w 1150049"/>
                      <a:gd name="connsiteY3" fmla="*/ 551568 h 551568"/>
                      <a:gd name="connsiteX4" fmla="*/ 586525 w 1150049"/>
                      <a:gd name="connsiteY4" fmla="*/ 551568 h 551568"/>
                      <a:gd name="connsiteX5" fmla="*/ 0 w 1150049"/>
                      <a:gd name="connsiteY5" fmla="*/ 551568 h 551568"/>
                      <a:gd name="connsiteX6" fmla="*/ 0 w 1150049"/>
                      <a:gd name="connsiteY6" fmla="*/ 0 h 551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0049" h="551568" fill="none" extrusionOk="0">
                        <a:moveTo>
                          <a:pt x="0" y="0"/>
                        </a:moveTo>
                        <a:cubicBezTo>
                          <a:pt x="242028" y="-18686"/>
                          <a:pt x="299359" y="58473"/>
                          <a:pt x="598025" y="0"/>
                        </a:cubicBezTo>
                        <a:cubicBezTo>
                          <a:pt x="896692" y="-58473"/>
                          <a:pt x="914334" y="65103"/>
                          <a:pt x="1150049" y="0"/>
                        </a:cubicBezTo>
                        <a:cubicBezTo>
                          <a:pt x="1156684" y="268577"/>
                          <a:pt x="1090481" y="361150"/>
                          <a:pt x="1150049" y="551568"/>
                        </a:cubicBezTo>
                        <a:cubicBezTo>
                          <a:pt x="929822" y="553300"/>
                          <a:pt x="855598" y="497499"/>
                          <a:pt x="586525" y="551568"/>
                        </a:cubicBezTo>
                        <a:cubicBezTo>
                          <a:pt x="317452" y="605637"/>
                          <a:pt x="231300" y="500586"/>
                          <a:pt x="0" y="551568"/>
                        </a:cubicBezTo>
                        <a:cubicBezTo>
                          <a:pt x="-32553" y="425471"/>
                          <a:pt x="54837" y="231115"/>
                          <a:pt x="0" y="0"/>
                        </a:cubicBezTo>
                        <a:close/>
                      </a:path>
                      <a:path w="1150049" h="551568" stroke="0" extrusionOk="0">
                        <a:moveTo>
                          <a:pt x="0" y="0"/>
                        </a:moveTo>
                        <a:cubicBezTo>
                          <a:pt x="211834" y="-43199"/>
                          <a:pt x="402684" y="29988"/>
                          <a:pt x="563524" y="0"/>
                        </a:cubicBezTo>
                        <a:cubicBezTo>
                          <a:pt x="724364" y="-29988"/>
                          <a:pt x="859256" y="21362"/>
                          <a:pt x="1150049" y="0"/>
                        </a:cubicBezTo>
                        <a:cubicBezTo>
                          <a:pt x="1178919" y="215264"/>
                          <a:pt x="1088238" y="354765"/>
                          <a:pt x="1150049" y="551568"/>
                        </a:cubicBezTo>
                        <a:cubicBezTo>
                          <a:pt x="959497" y="554678"/>
                          <a:pt x="716512" y="524870"/>
                          <a:pt x="575025" y="551568"/>
                        </a:cubicBezTo>
                        <a:cubicBezTo>
                          <a:pt x="433538" y="578266"/>
                          <a:pt x="201567" y="492647"/>
                          <a:pt x="0" y="551568"/>
                        </a:cubicBezTo>
                        <a:cubicBezTo>
                          <a:pt x="-22525" y="326851"/>
                          <a:pt x="14297" y="259826"/>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r>
              <a:rPr lang="en-GB" sz="600" b="1">
                <a:solidFill>
                  <a:srgbClr val="FFFFFF"/>
                </a:solidFill>
                <a:latin typeface="Segoe UI"/>
              </a:rPr>
              <a:t>App Svc</a:t>
            </a:r>
          </a:p>
          <a:p>
            <a:pPr algn="ctr" defTabSz="685800">
              <a:defRPr/>
            </a:pPr>
            <a:r>
              <a:rPr lang="en-GB" sz="600" b="1">
                <a:solidFill>
                  <a:srgbClr val="FFFFFF"/>
                </a:solidFill>
                <a:latin typeface="Segoe UI"/>
              </a:rPr>
              <a:t>Accelerator</a:t>
            </a:r>
          </a:p>
        </p:txBody>
      </p:sp>
      <p:sp>
        <p:nvSpPr>
          <p:cNvPr id="42" name="Rectangle 41">
            <a:extLst>
              <a:ext uri="{FF2B5EF4-FFF2-40B4-BE49-F238E27FC236}">
                <a16:creationId xmlns:a16="http://schemas.microsoft.com/office/drawing/2014/main" id="{547AD056-386C-E90F-BA8F-93991B2184CB}"/>
              </a:ext>
            </a:extLst>
          </p:cNvPr>
          <p:cNvSpPr/>
          <p:nvPr/>
        </p:nvSpPr>
        <p:spPr bwMode="auto">
          <a:xfrm>
            <a:off x="6634631" y="3680078"/>
            <a:ext cx="578077" cy="413676"/>
          </a:xfrm>
          <a:prstGeom prst="rect">
            <a:avLst/>
          </a:prstGeom>
          <a:solidFill>
            <a:schemeClr val="bg2">
              <a:lumMod val="50000"/>
            </a:schemeClr>
          </a:solidFill>
          <a:ln w="19050" cmpd="thickThin">
            <a:solidFill>
              <a:schemeClr val="tx1"/>
            </a:solidFill>
            <a:extLst>
              <a:ext uri="{C807C97D-BFC1-408E-A445-0C87EB9F89A2}">
                <ask:lineSketchStyleProps xmlns:ask="http://schemas.microsoft.com/office/drawing/2018/sketchyshapes" sd="1219033472">
                  <a:custGeom>
                    <a:avLst/>
                    <a:gdLst>
                      <a:gd name="connsiteX0" fmla="*/ 0 w 1150049"/>
                      <a:gd name="connsiteY0" fmla="*/ 0 h 551568"/>
                      <a:gd name="connsiteX1" fmla="*/ 598025 w 1150049"/>
                      <a:gd name="connsiteY1" fmla="*/ 0 h 551568"/>
                      <a:gd name="connsiteX2" fmla="*/ 1150049 w 1150049"/>
                      <a:gd name="connsiteY2" fmla="*/ 0 h 551568"/>
                      <a:gd name="connsiteX3" fmla="*/ 1150049 w 1150049"/>
                      <a:gd name="connsiteY3" fmla="*/ 551568 h 551568"/>
                      <a:gd name="connsiteX4" fmla="*/ 586525 w 1150049"/>
                      <a:gd name="connsiteY4" fmla="*/ 551568 h 551568"/>
                      <a:gd name="connsiteX5" fmla="*/ 0 w 1150049"/>
                      <a:gd name="connsiteY5" fmla="*/ 551568 h 551568"/>
                      <a:gd name="connsiteX6" fmla="*/ 0 w 1150049"/>
                      <a:gd name="connsiteY6" fmla="*/ 0 h 551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0049" h="551568" fill="none" extrusionOk="0">
                        <a:moveTo>
                          <a:pt x="0" y="0"/>
                        </a:moveTo>
                        <a:cubicBezTo>
                          <a:pt x="242028" y="-18686"/>
                          <a:pt x="299359" y="58473"/>
                          <a:pt x="598025" y="0"/>
                        </a:cubicBezTo>
                        <a:cubicBezTo>
                          <a:pt x="896692" y="-58473"/>
                          <a:pt x="914334" y="65103"/>
                          <a:pt x="1150049" y="0"/>
                        </a:cubicBezTo>
                        <a:cubicBezTo>
                          <a:pt x="1156684" y="268577"/>
                          <a:pt x="1090481" y="361150"/>
                          <a:pt x="1150049" y="551568"/>
                        </a:cubicBezTo>
                        <a:cubicBezTo>
                          <a:pt x="929822" y="553300"/>
                          <a:pt x="855598" y="497499"/>
                          <a:pt x="586525" y="551568"/>
                        </a:cubicBezTo>
                        <a:cubicBezTo>
                          <a:pt x="317452" y="605637"/>
                          <a:pt x="231300" y="500586"/>
                          <a:pt x="0" y="551568"/>
                        </a:cubicBezTo>
                        <a:cubicBezTo>
                          <a:pt x="-32553" y="425471"/>
                          <a:pt x="54837" y="231115"/>
                          <a:pt x="0" y="0"/>
                        </a:cubicBezTo>
                        <a:close/>
                      </a:path>
                      <a:path w="1150049" h="551568" stroke="0" extrusionOk="0">
                        <a:moveTo>
                          <a:pt x="0" y="0"/>
                        </a:moveTo>
                        <a:cubicBezTo>
                          <a:pt x="211834" y="-43199"/>
                          <a:pt x="402684" y="29988"/>
                          <a:pt x="563524" y="0"/>
                        </a:cubicBezTo>
                        <a:cubicBezTo>
                          <a:pt x="724364" y="-29988"/>
                          <a:pt x="859256" y="21362"/>
                          <a:pt x="1150049" y="0"/>
                        </a:cubicBezTo>
                        <a:cubicBezTo>
                          <a:pt x="1178919" y="215264"/>
                          <a:pt x="1088238" y="354765"/>
                          <a:pt x="1150049" y="551568"/>
                        </a:cubicBezTo>
                        <a:cubicBezTo>
                          <a:pt x="959497" y="554678"/>
                          <a:pt x="716512" y="524870"/>
                          <a:pt x="575025" y="551568"/>
                        </a:cubicBezTo>
                        <a:cubicBezTo>
                          <a:pt x="433538" y="578266"/>
                          <a:pt x="201567" y="492647"/>
                          <a:pt x="0" y="551568"/>
                        </a:cubicBezTo>
                        <a:cubicBezTo>
                          <a:pt x="-22525" y="326851"/>
                          <a:pt x="14297" y="259826"/>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r>
              <a:rPr lang="en-GB" sz="600" b="1">
                <a:solidFill>
                  <a:srgbClr val="FFFFFF"/>
                </a:solidFill>
                <a:latin typeface="Segoe UI"/>
              </a:rPr>
              <a:t>Arc Servers</a:t>
            </a:r>
          </a:p>
          <a:p>
            <a:pPr algn="ctr" defTabSz="685800">
              <a:defRPr/>
            </a:pPr>
            <a:r>
              <a:rPr lang="en-GB" sz="600" b="1">
                <a:solidFill>
                  <a:srgbClr val="FFFFFF"/>
                </a:solidFill>
                <a:latin typeface="Segoe UI"/>
              </a:rPr>
              <a:t>Accelerator</a:t>
            </a:r>
          </a:p>
        </p:txBody>
      </p:sp>
      <p:sp>
        <p:nvSpPr>
          <p:cNvPr id="44" name="Rectangle 43">
            <a:extLst>
              <a:ext uri="{FF2B5EF4-FFF2-40B4-BE49-F238E27FC236}">
                <a16:creationId xmlns:a16="http://schemas.microsoft.com/office/drawing/2014/main" id="{94FBA675-2490-8F74-A0A3-44067CC4579F}"/>
              </a:ext>
            </a:extLst>
          </p:cNvPr>
          <p:cNvSpPr/>
          <p:nvPr/>
        </p:nvSpPr>
        <p:spPr bwMode="auto">
          <a:xfrm>
            <a:off x="7304487" y="3680078"/>
            <a:ext cx="578077" cy="413676"/>
          </a:xfrm>
          <a:prstGeom prst="rect">
            <a:avLst/>
          </a:prstGeom>
          <a:solidFill>
            <a:schemeClr val="bg2">
              <a:lumMod val="50000"/>
            </a:schemeClr>
          </a:solidFill>
          <a:ln w="19050" cmpd="thickThin">
            <a:solidFill>
              <a:schemeClr val="tx1"/>
            </a:solidFill>
            <a:extLst>
              <a:ext uri="{C807C97D-BFC1-408E-A445-0C87EB9F89A2}">
                <ask:lineSketchStyleProps xmlns:ask="http://schemas.microsoft.com/office/drawing/2018/sketchyshapes" sd="1219033472">
                  <a:custGeom>
                    <a:avLst/>
                    <a:gdLst>
                      <a:gd name="connsiteX0" fmla="*/ 0 w 1150049"/>
                      <a:gd name="connsiteY0" fmla="*/ 0 h 551568"/>
                      <a:gd name="connsiteX1" fmla="*/ 598025 w 1150049"/>
                      <a:gd name="connsiteY1" fmla="*/ 0 h 551568"/>
                      <a:gd name="connsiteX2" fmla="*/ 1150049 w 1150049"/>
                      <a:gd name="connsiteY2" fmla="*/ 0 h 551568"/>
                      <a:gd name="connsiteX3" fmla="*/ 1150049 w 1150049"/>
                      <a:gd name="connsiteY3" fmla="*/ 551568 h 551568"/>
                      <a:gd name="connsiteX4" fmla="*/ 586525 w 1150049"/>
                      <a:gd name="connsiteY4" fmla="*/ 551568 h 551568"/>
                      <a:gd name="connsiteX5" fmla="*/ 0 w 1150049"/>
                      <a:gd name="connsiteY5" fmla="*/ 551568 h 551568"/>
                      <a:gd name="connsiteX6" fmla="*/ 0 w 1150049"/>
                      <a:gd name="connsiteY6" fmla="*/ 0 h 551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0049" h="551568" fill="none" extrusionOk="0">
                        <a:moveTo>
                          <a:pt x="0" y="0"/>
                        </a:moveTo>
                        <a:cubicBezTo>
                          <a:pt x="242028" y="-18686"/>
                          <a:pt x="299359" y="58473"/>
                          <a:pt x="598025" y="0"/>
                        </a:cubicBezTo>
                        <a:cubicBezTo>
                          <a:pt x="896692" y="-58473"/>
                          <a:pt x="914334" y="65103"/>
                          <a:pt x="1150049" y="0"/>
                        </a:cubicBezTo>
                        <a:cubicBezTo>
                          <a:pt x="1156684" y="268577"/>
                          <a:pt x="1090481" y="361150"/>
                          <a:pt x="1150049" y="551568"/>
                        </a:cubicBezTo>
                        <a:cubicBezTo>
                          <a:pt x="929822" y="553300"/>
                          <a:pt x="855598" y="497499"/>
                          <a:pt x="586525" y="551568"/>
                        </a:cubicBezTo>
                        <a:cubicBezTo>
                          <a:pt x="317452" y="605637"/>
                          <a:pt x="231300" y="500586"/>
                          <a:pt x="0" y="551568"/>
                        </a:cubicBezTo>
                        <a:cubicBezTo>
                          <a:pt x="-32553" y="425471"/>
                          <a:pt x="54837" y="231115"/>
                          <a:pt x="0" y="0"/>
                        </a:cubicBezTo>
                        <a:close/>
                      </a:path>
                      <a:path w="1150049" h="551568" stroke="0" extrusionOk="0">
                        <a:moveTo>
                          <a:pt x="0" y="0"/>
                        </a:moveTo>
                        <a:cubicBezTo>
                          <a:pt x="211834" y="-43199"/>
                          <a:pt x="402684" y="29988"/>
                          <a:pt x="563524" y="0"/>
                        </a:cubicBezTo>
                        <a:cubicBezTo>
                          <a:pt x="724364" y="-29988"/>
                          <a:pt x="859256" y="21362"/>
                          <a:pt x="1150049" y="0"/>
                        </a:cubicBezTo>
                        <a:cubicBezTo>
                          <a:pt x="1178919" y="215264"/>
                          <a:pt x="1088238" y="354765"/>
                          <a:pt x="1150049" y="551568"/>
                        </a:cubicBezTo>
                        <a:cubicBezTo>
                          <a:pt x="959497" y="554678"/>
                          <a:pt x="716512" y="524870"/>
                          <a:pt x="575025" y="551568"/>
                        </a:cubicBezTo>
                        <a:cubicBezTo>
                          <a:pt x="433538" y="578266"/>
                          <a:pt x="201567" y="492647"/>
                          <a:pt x="0" y="551568"/>
                        </a:cubicBezTo>
                        <a:cubicBezTo>
                          <a:pt x="-22525" y="326851"/>
                          <a:pt x="14297" y="259826"/>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defTabSz="685800">
              <a:defRPr/>
            </a:pPr>
            <a:r>
              <a:rPr lang="en-GB" sz="600" b="1">
                <a:solidFill>
                  <a:srgbClr val="FFFFFF"/>
                </a:solidFill>
                <a:latin typeface="Segoe UI"/>
              </a:rPr>
              <a:t>Arc K8S</a:t>
            </a:r>
          </a:p>
          <a:p>
            <a:pPr algn="ctr" defTabSz="685800">
              <a:defRPr/>
            </a:pPr>
            <a:r>
              <a:rPr lang="en-GB" sz="600" b="1">
                <a:solidFill>
                  <a:srgbClr val="FFFFFF"/>
                </a:solidFill>
                <a:latin typeface="Segoe UI"/>
              </a:rPr>
              <a:t>Accelerator</a:t>
            </a:r>
          </a:p>
        </p:txBody>
      </p:sp>
      <p:sp>
        <p:nvSpPr>
          <p:cNvPr id="46" name="Rectangle 45">
            <a:extLst>
              <a:ext uri="{FF2B5EF4-FFF2-40B4-BE49-F238E27FC236}">
                <a16:creationId xmlns:a16="http://schemas.microsoft.com/office/drawing/2014/main" id="{9713B5B5-E031-E586-E25B-F7CA4343C9ED}"/>
              </a:ext>
            </a:extLst>
          </p:cNvPr>
          <p:cNvSpPr/>
          <p:nvPr/>
        </p:nvSpPr>
        <p:spPr bwMode="auto">
          <a:xfrm>
            <a:off x="7304486" y="4201616"/>
            <a:ext cx="578077" cy="413676"/>
          </a:xfrm>
          <a:prstGeom prst="rect">
            <a:avLst/>
          </a:prstGeom>
          <a:solidFill>
            <a:schemeClr val="bg2">
              <a:lumMod val="50000"/>
            </a:schemeClr>
          </a:solidFill>
          <a:ln w="19050" cmpd="thickThin">
            <a:solidFill>
              <a:schemeClr val="tx1"/>
            </a:solidFill>
            <a:extLst>
              <a:ext uri="{C807C97D-BFC1-408E-A445-0C87EB9F89A2}">
                <ask:lineSketchStyleProps xmlns:ask="http://schemas.microsoft.com/office/drawing/2018/sketchyshapes" sd="1219033472">
                  <a:custGeom>
                    <a:avLst/>
                    <a:gdLst>
                      <a:gd name="connsiteX0" fmla="*/ 0 w 1150049"/>
                      <a:gd name="connsiteY0" fmla="*/ 0 h 551568"/>
                      <a:gd name="connsiteX1" fmla="*/ 598025 w 1150049"/>
                      <a:gd name="connsiteY1" fmla="*/ 0 h 551568"/>
                      <a:gd name="connsiteX2" fmla="*/ 1150049 w 1150049"/>
                      <a:gd name="connsiteY2" fmla="*/ 0 h 551568"/>
                      <a:gd name="connsiteX3" fmla="*/ 1150049 w 1150049"/>
                      <a:gd name="connsiteY3" fmla="*/ 551568 h 551568"/>
                      <a:gd name="connsiteX4" fmla="*/ 586525 w 1150049"/>
                      <a:gd name="connsiteY4" fmla="*/ 551568 h 551568"/>
                      <a:gd name="connsiteX5" fmla="*/ 0 w 1150049"/>
                      <a:gd name="connsiteY5" fmla="*/ 551568 h 551568"/>
                      <a:gd name="connsiteX6" fmla="*/ 0 w 1150049"/>
                      <a:gd name="connsiteY6" fmla="*/ 0 h 551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0049" h="551568" fill="none" extrusionOk="0">
                        <a:moveTo>
                          <a:pt x="0" y="0"/>
                        </a:moveTo>
                        <a:cubicBezTo>
                          <a:pt x="242028" y="-18686"/>
                          <a:pt x="299359" y="58473"/>
                          <a:pt x="598025" y="0"/>
                        </a:cubicBezTo>
                        <a:cubicBezTo>
                          <a:pt x="896692" y="-58473"/>
                          <a:pt x="914334" y="65103"/>
                          <a:pt x="1150049" y="0"/>
                        </a:cubicBezTo>
                        <a:cubicBezTo>
                          <a:pt x="1156684" y="268577"/>
                          <a:pt x="1090481" y="361150"/>
                          <a:pt x="1150049" y="551568"/>
                        </a:cubicBezTo>
                        <a:cubicBezTo>
                          <a:pt x="929822" y="553300"/>
                          <a:pt x="855598" y="497499"/>
                          <a:pt x="586525" y="551568"/>
                        </a:cubicBezTo>
                        <a:cubicBezTo>
                          <a:pt x="317452" y="605637"/>
                          <a:pt x="231300" y="500586"/>
                          <a:pt x="0" y="551568"/>
                        </a:cubicBezTo>
                        <a:cubicBezTo>
                          <a:pt x="-32553" y="425471"/>
                          <a:pt x="54837" y="231115"/>
                          <a:pt x="0" y="0"/>
                        </a:cubicBezTo>
                        <a:close/>
                      </a:path>
                      <a:path w="1150049" h="551568" stroke="0" extrusionOk="0">
                        <a:moveTo>
                          <a:pt x="0" y="0"/>
                        </a:moveTo>
                        <a:cubicBezTo>
                          <a:pt x="211834" y="-43199"/>
                          <a:pt x="402684" y="29988"/>
                          <a:pt x="563524" y="0"/>
                        </a:cubicBezTo>
                        <a:cubicBezTo>
                          <a:pt x="724364" y="-29988"/>
                          <a:pt x="859256" y="21362"/>
                          <a:pt x="1150049" y="0"/>
                        </a:cubicBezTo>
                        <a:cubicBezTo>
                          <a:pt x="1178919" y="215264"/>
                          <a:pt x="1088238" y="354765"/>
                          <a:pt x="1150049" y="551568"/>
                        </a:cubicBezTo>
                        <a:cubicBezTo>
                          <a:pt x="959497" y="554678"/>
                          <a:pt x="716512" y="524870"/>
                          <a:pt x="575025" y="551568"/>
                        </a:cubicBezTo>
                        <a:cubicBezTo>
                          <a:pt x="433538" y="578266"/>
                          <a:pt x="201567" y="492647"/>
                          <a:pt x="0" y="551568"/>
                        </a:cubicBezTo>
                        <a:cubicBezTo>
                          <a:pt x="-22525" y="326851"/>
                          <a:pt x="14297" y="259826"/>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r>
              <a:rPr lang="en-GB" sz="600" b="1">
                <a:solidFill>
                  <a:srgbClr val="FFFFFF"/>
                </a:solidFill>
                <a:latin typeface="Segoe UI"/>
              </a:rPr>
              <a:t>AVS</a:t>
            </a:r>
          </a:p>
          <a:p>
            <a:pPr algn="ctr" defTabSz="685800">
              <a:defRPr/>
            </a:pPr>
            <a:r>
              <a:rPr lang="en-GB" sz="600" b="1">
                <a:solidFill>
                  <a:srgbClr val="FFFFFF"/>
                </a:solidFill>
                <a:latin typeface="Segoe UI"/>
              </a:rPr>
              <a:t>Accelerator</a:t>
            </a:r>
          </a:p>
        </p:txBody>
      </p:sp>
      <p:sp>
        <p:nvSpPr>
          <p:cNvPr id="48" name="Rectangle 47">
            <a:extLst>
              <a:ext uri="{FF2B5EF4-FFF2-40B4-BE49-F238E27FC236}">
                <a16:creationId xmlns:a16="http://schemas.microsoft.com/office/drawing/2014/main" id="{CE30CEB3-EF92-E45A-0F92-34FA8E5B34B8}"/>
              </a:ext>
            </a:extLst>
          </p:cNvPr>
          <p:cNvSpPr/>
          <p:nvPr/>
        </p:nvSpPr>
        <p:spPr bwMode="auto">
          <a:xfrm>
            <a:off x="6636952" y="4201616"/>
            <a:ext cx="578077" cy="413676"/>
          </a:xfrm>
          <a:prstGeom prst="rect">
            <a:avLst/>
          </a:prstGeom>
          <a:solidFill>
            <a:schemeClr val="bg2">
              <a:lumMod val="50000"/>
            </a:schemeClr>
          </a:solidFill>
          <a:ln w="19050" cmpd="thickThin">
            <a:solidFill>
              <a:schemeClr val="tx1"/>
            </a:solidFill>
            <a:extLst>
              <a:ext uri="{C807C97D-BFC1-408E-A445-0C87EB9F89A2}">
                <ask:lineSketchStyleProps xmlns:ask="http://schemas.microsoft.com/office/drawing/2018/sketchyshapes" sd="1219033472">
                  <a:custGeom>
                    <a:avLst/>
                    <a:gdLst>
                      <a:gd name="connsiteX0" fmla="*/ 0 w 1150049"/>
                      <a:gd name="connsiteY0" fmla="*/ 0 h 551568"/>
                      <a:gd name="connsiteX1" fmla="*/ 598025 w 1150049"/>
                      <a:gd name="connsiteY1" fmla="*/ 0 h 551568"/>
                      <a:gd name="connsiteX2" fmla="*/ 1150049 w 1150049"/>
                      <a:gd name="connsiteY2" fmla="*/ 0 h 551568"/>
                      <a:gd name="connsiteX3" fmla="*/ 1150049 w 1150049"/>
                      <a:gd name="connsiteY3" fmla="*/ 551568 h 551568"/>
                      <a:gd name="connsiteX4" fmla="*/ 586525 w 1150049"/>
                      <a:gd name="connsiteY4" fmla="*/ 551568 h 551568"/>
                      <a:gd name="connsiteX5" fmla="*/ 0 w 1150049"/>
                      <a:gd name="connsiteY5" fmla="*/ 551568 h 551568"/>
                      <a:gd name="connsiteX6" fmla="*/ 0 w 1150049"/>
                      <a:gd name="connsiteY6" fmla="*/ 0 h 551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0049" h="551568" fill="none" extrusionOk="0">
                        <a:moveTo>
                          <a:pt x="0" y="0"/>
                        </a:moveTo>
                        <a:cubicBezTo>
                          <a:pt x="242028" y="-18686"/>
                          <a:pt x="299359" y="58473"/>
                          <a:pt x="598025" y="0"/>
                        </a:cubicBezTo>
                        <a:cubicBezTo>
                          <a:pt x="896692" y="-58473"/>
                          <a:pt x="914334" y="65103"/>
                          <a:pt x="1150049" y="0"/>
                        </a:cubicBezTo>
                        <a:cubicBezTo>
                          <a:pt x="1156684" y="268577"/>
                          <a:pt x="1090481" y="361150"/>
                          <a:pt x="1150049" y="551568"/>
                        </a:cubicBezTo>
                        <a:cubicBezTo>
                          <a:pt x="929822" y="553300"/>
                          <a:pt x="855598" y="497499"/>
                          <a:pt x="586525" y="551568"/>
                        </a:cubicBezTo>
                        <a:cubicBezTo>
                          <a:pt x="317452" y="605637"/>
                          <a:pt x="231300" y="500586"/>
                          <a:pt x="0" y="551568"/>
                        </a:cubicBezTo>
                        <a:cubicBezTo>
                          <a:pt x="-32553" y="425471"/>
                          <a:pt x="54837" y="231115"/>
                          <a:pt x="0" y="0"/>
                        </a:cubicBezTo>
                        <a:close/>
                      </a:path>
                      <a:path w="1150049" h="551568" stroke="0" extrusionOk="0">
                        <a:moveTo>
                          <a:pt x="0" y="0"/>
                        </a:moveTo>
                        <a:cubicBezTo>
                          <a:pt x="211834" y="-43199"/>
                          <a:pt x="402684" y="29988"/>
                          <a:pt x="563524" y="0"/>
                        </a:cubicBezTo>
                        <a:cubicBezTo>
                          <a:pt x="724364" y="-29988"/>
                          <a:pt x="859256" y="21362"/>
                          <a:pt x="1150049" y="0"/>
                        </a:cubicBezTo>
                        <a:cubicBezTo>
                          <a:pt x="1178919" y="215264"/>
                          <a:pt x="1088238" y="354765"/>
                          <a:pt x="1150049" y="551568"/>
                        </a:cubicBezTo>
                        <a:cubicBezTo>
                          <a:pt x="959497" y="554678"/>
                          <a:pt x="716512" y="524870"/>
                          <a:pt x="575025" y="551568"/>
                        </a:cubicBezTo>
                        <a:cubicBezTo>
                          <a:pt x="433538" y="578266"/>
                          <a:pt x="201567" y="492647"/>
                          <a:pt x="0" y="551568"/>
                        </a:cubicBezTo>
                        <a:cubicBezTo>
                          <a:pt x="-22525" y="326851"/>
                          <a:pt x="14297" y="259826"/>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r>
              <a:rPr lang="en-GB" sz="600" b="1">
                <a:solidFill>
                  <a:srgbClr val="FFFFFF"/>
                </a:solidFill>
                <a:latin typeface="Segoe UI"/>
              </a:rPr>
              <a:t>AVD</a:t>
            </a:r>
          </a:p>
          <a:p>
            <a:pPr algn="ctr" defTabSz="685800">
              <a:defRPr/>
            </a:pPr>
            <a:r>
              <a:rPr lang="en-GB" sz="600" b="1">
                <a:solidFill>
                  <a:srgbClr val="FFFFFF"/>
                </a:solidFill>
                <a:latin typeface="Segoe UI"/>
              </a:rPr>
              <a:t>Accelerator</a:t>
            </a:r>
          </a:p>
        </p:txBody>
      </p:sp>
      <p:sp>
        <p:nvSpPr>
          <p:cNvPr id="50" name="Rectangle 49">
            <a:extLst>
              <a:ext uri="{FF2B5EF4-FFF2-40B4-BE49-F238E27FC236}">
                <a16:creationId xmlns:a16="http://schemas.microsoft.com/office/drawing/2014/main" id="{7C86735F-9527-785A-BA47-839AF2E591E4}"/>
              </a:ext>
            </a:extLst>
          </p:cNvPr>
          <p:cNvSpPr/>
          <p:nvPr/>
        </p:nvSpPr>
        <p:spPr bwMode="auto">
          <a:xfrm>
            <a:off x="7982129" y="3680078"/>
            <a:ext cx="578077" cy="413676"/>
          </a:xfrm>
          <a:prstGeom prst="rect">
            <a:avLst/>
          </a:prstGeom>
          <a:solidFill>
            <a:schemeClr val="bg2">
              <a:lumMod val="50000"/>
            </a:schemeClr>
          </a:solidFill>
          <a:ln w="19050" cmpd="thickThin">
            <a:solidFill>
              <a:schemeClr val="tx1"/>
            </a:solidFill>
            <a:extLst>
              <a:ext uri="{C807C97D-BFC1-408E-A445-0C87EB9F89A2}">
                <ask:lineSketchStyleProps xmlns:ask="http://schemas.microsoft.com/office/drawing/2018/sketchyshapes" sd="1219033472">
                  <a:custGeom>
                    <a:avLst/>
                    <a:gdLst>
                      <a:gd name="connsiteX0" fmla="*/ 0 w 1150049"/>
                      <a:gd name="connsiteY0" fmla="*/ 0 h 551568"/>
                      <a:gd name="connsiteX1" fmla="*/ 598025 w 1150049"/>
                      <a:gd name="connsiteY1" fmla="*/ 0 h 551568"/>
                      <a:gd name="connsiteX2" fmla="*/ 1150049 w 1150049"/>
                      <a:gd name="connsiteY2" fmla="*/ 0 h 551568"/>
                      <a:gd name="connsiteX3" fmla="*/ 1150049 w 1150049"/>
                      <a:gd name="connsiteY3" fmla="*/ 551568 h 551568"/>
                      <a:gd name="connsiteX4" fmla="*/ 586525 w 1150049"/>
                      <a:gd name="connsiteY4" fmla="*/ 551568 h 551568"/>
                      <a:gd name="connsiteX5" fmla="*/ 0 w 1150049"/>
                      <a:gd name="connsiteY5" fmla="*/ 551568 h 551568"/>
                      <a:gd name="connsiteX6" fmla="*/ 0 w 1150049"/>
                      <a:gd name="connsiteY6" fmla="*/ 0 h 551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0049" h="551568" fill="none" extrusionOk="0">
                        <a:moveTo>
                          <a:pt x="0" y="0"/>
                        </a:moveTo>
                        <a:cubicBezTo>
                          <a:pt x="242028" y="-18686"/>
                          <a:pt x="299359" y="58473"/>
                          <a:pt x="598025" y="0"/>
                        </a:cubicBezTo>
                        <a:cubicBezTo>
                          <a:pt x="896692" y="-58473"/>
                          <a:pt x="914334" y="65103"/>
                          <a:pt x="1150049" y="0"/>
                        </a:cubicBezTo>
                        <a:cubicBezTo>
                          <a:pt x="1156684" y="268577"/>
                          <a:pt x="1090481" y="361150"/>
                          <a:pt x="1150049" y="551568"/>
                        </a:cubicBezTo>
                        <a:cubicBezTo>
                          <a:pt x="929822" y="553300"/>
                          <a:pt x="855598" y="497499"/>
                          <a:pt x="586525" y="551568"/>
                        </a:cubicBezTo>
                        <a:cubicBezTo>
                          <a:pt x="317452" y="605637"/>
                          <a:pt x="231300" y="500586"/>
                          <a:pt x="0" y="551568"/>
                        </a:cubicBezTo>
                        <a:cubicBezTo>
                          <a:pt x="-32553" y="425471"/>
                          <a:pt x="54837" y="231115"/>
                          <a:pt x="0" y="0"/>
                        </a:cubicBezTo>
                        <a:close/>
                      </a:path>
                      <a:path w="1150049" h="551568" stroke="0" extrusionOk="0">
                        <a:moveTo>
                          <a:pt x="0" y="0"/>
                        </a:moveTo>
                        <a:cubicBezTo>
                          <a:pt x="211834" y="-43199"/>
                          <a:pt x="402684" y="29988"/>
                          <a:pt x="563524" y="0"/>
                        </a:cubicBezTo>
                        <a:cubicBezTo>
                          <a:pt x="724364" y="-29988"/>
                          <a:pt x="859256" y="21362"/>
                          <a:pt x="1150049" y="0"/>
                        </a:cubicBezTo>
                        <a:cubicBezTo>
                          <a:pt x="1178919" y="215264"/>
                          <a:pt x="1088238" y="354765"/>
                          <a:pt x="1150049" y="551568"/>
                        </a:cubicBezTo>
                        <a:cubicBezTo>
                          <a:pt x="959497" y="554678"/>
                          <a:pt x="716512" y="524870"/>
                          <a:pt x="575025" y="551568"/>
                        </a:cubicBezTo>
                        <a:cubicBezTo>
                          <a:pt x="433538" y="578266"/>
                          <a:pt x="201567" y="492647"/>
                          <a:pt x="0" y="551568"/>
                        </a:cubicBezTo>
                        <a:cubicBezTo>
                          <a:pt x="-22525" y="326851"/>
                          <a:pt x="14297" y="259826"/>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r>
              <a:rPr lang="en-GB" sz="600" b="1">
                <a:solidFill>
                  <a:srgbClr val="FFFFFF"/>
                </a:solidFill>
                <a:latin typeface="Segoe UI"/>
              </a:rPr>
              <a:t>SAP</a:t>
            </a:r>
          </a:p>
          <a:p>
            <a:pPr algn="ctr" defTabSz="685800">
              <a:defRPr/>
            </a:pPr>
            <a:r>
              <a:rPr lang="en-GB" sz="600" b="1">
                <a:solidFill>
                  <a:srgbClr val="FFFFFF"/>
                </a:solidFill>
                <a:latin typeface="Segoe UI"/>
              </a:rPr>
              <a:t>Accelerator</a:t>
            </a:r>
          </a:p>
        </p:txBody>
      </p:sp>
      <p:sp>
        <p:nvSpPr>
          <p:cNvPr id="52" name="Rectangle 51">
            <a:extLst>
              <a:ext uri="{FF2B5EF4-FFF2-40B4-BE49-F238E27FC236}">
                <a16:creationId xmlns:a16="http://schemas.microsoft.com/office/drawing/2014/main" id="{F7475B3A-6C5D-E3F7-FB89-00A1CE981BF4}"/>
              </a:ext>
            </a:extLst>
          </p:cNvPr>
          <p:cNvSpPr/>
          <p:nvPr/>
        </p:nvSpPr>
        <p:spPr bwMode="auto">
          <a:xfrm>
            <a:off x="7972020" y="4201616"/>
            <a:ext cx="578077" cy="413676"/>
          </a:xfrm>
          <a:prstGeom prst="rect">
            <a:avLst/>
          </a:prstGeom>
          <a:solidFill>
            <a:schemeClr val="bg2">
              <a:lumMod val="50000"/>
            </a:schemeClr>
          </a:solidFill>
          <a:ln w="19050" cmpd="thickThin">
            <a:solidFill>
              <a:schemeClr val="tx1"/>
            </a:solidFill>
            <a:extLst>
              <a:ext uri="{C807C97D-BFC1-408E-A445-0C87EB9F89A2}">
                <ask:lineSketchStyleProps xmlns:ask="http://schemas.microsoft.com/office/drawing/2018/sketchyshapes" sd="1219033472">
                  <a:custGeom>
                    <a:avLst/>
                    <a:gdLst>
                      <a:gd name="connsiteX0" fmla="*/ 0 w 1150049"/>
                      <a:gd name="connsiteY0" fmla="*/ 0 h 551568"/>
                      <a:gd name="connsiteX1" fmla="*/ 598025 w 1150049"/>
                      <a:gd name="connsiteY1" fmla="*/ 0 h 551568"/>
                      <a:gd name="connsiteX2" fmla="*/ 1150049 w 1150049"/>
                      <a:gd name="connsiteY2" fmla="*/ 0 h 551568"/>
                      <a:gd name="connsiteX3" fmla="*/ 1150049 w 1150049"/>
                      <a:gd name="connsiteY3" fmla="*/ 551568 h 551568"/>
                      <a:gd name="connsiteX4" fmla="*/ 586525 w 1150049"/>
                      <a:gd name="connsiteY4" fmla="*/ 551568 h 551568"/>
                      <a:gd name="connsiteX5" fmla="*/ 0 w 1150049"/>
                      <a:gd name="connsiteY5" fmla="*/ 551568 h 551568"/>
                      <a:gd name="connsiteX6" fmla="*/ 0 w 1150049"/>
                      <a:gd name="connsiteY6" fmla="*/ 0 h 551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0049" h="551568" fill="none" extrusionOk="0">
                        <a:moveTo>
                          <a:pt x="0" y="0"/>
                        </a:moveTo>
                        <a:cubicBezTo>
                          <a:pt x="242028" y="-18686"/>
                          <a:pt x="299359" y="58473"/>
                          <a:pt x="598025" y="0"/>
                        </a:cubicBezTo>
                        <a:cubicBezTo>
                          <a:pt x="896692" y="-58473"/>
                          <a:pt x="914334" y="65103"/>
                          <a:pt x="1150049" y="0"/>
                        </a:cubicBezTo>
                        <a:cubicBezTo>
                          <a:pt x="1156684" y="268577"/>
                          <a:pt x="1090481" y="361150"/>
                          <a:pt x="1150049" y="551568"/>
                        </a:cubicBezTo>
                        <a:cubicBezTo>
                          <a:pt x="929822" y="553300"/>
                          <a:pt x="855598" y="497499"/>
                          <a:pt x="586525" y="551568"/>
                        </a:cubicBezTo>
                        <a:cubicBezTo>
                          <a:pt x="317452" y="605637"/>
                          <a:pt x="231300" y="500586"/>
                          <a:pt x="0" y="551568"/>
                        </a:cubicBezTo>
                        <a:cubicBezTo>
                          <a:pt x="-32553" y="425471"/>
                          <a:pt x="54837" y="231115"/>
                          <a:pt x="0" y="0"/>
                        </a:cubicBezTo>
                        <a:close/>
                      </a:path>
                      <a:path w="1150049" h="551568" stroke="0" extrusionOk="0">
                        <a:moveTo>
                          <a:pt x="0" y="0"/>
                        </a:moveTo>
                        <a:cubicBezTo>
                          <a:pt x="211834" y="-43199"/>
                          <a:pt x="402684" y="29988"/>
                          <a:pt x="563524" y="0"/>
                        </a:cubicBezTo>
                        <a:cubicBezTo>
                          <a:pt x="724364" y="-29988"/>
                          <a:pt x="859256" y="21362"/>
                          <a:pt x="1150049" y="0"/>
                        </a:cubicBezTo>
                        <a:cubicBezTo>
                          <a:pt x="1178919" y="215264"/>
                          <a:pt x="1088238" y="354765"/>
                          <a:pt x="1150049" y="551568"/>
                        </a:cubicBezTo>
                        <a:cubicBezTo>
                          <a:pt x="959497" y="554678"/>
                          <a:pt x="716512" y="524870"/>
                          <a:pt x="575025" y="551568"/>
                        </a:cubicBezTo>
                        <a:cubicBezTo>
                          <a:pt x="433538" y="578266"/>
                          <a:pt x="201567" y="492647"/>
                          <a:pt x="0" y="551568"/>
                        </a:cubicBezTo>
                        <a:cubicBezTo>
                          <a:pt x="-22525" y="326851"/>
                          <a:pt x="14297" y="259826"/>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r>
              <a:rPr lang="en-GB" sz="600" b="1">
                <a:solidFill>
                  <a:srgbClr val="FFFFFF"/>
                </a:solidFill>
                <a:latin typeface="Segoe UI"/>
              </a:rPr>
              <a:t>Cloud Scale Analytics</a:t>
            </a:r>
          </a:p>
          <a:p>
            <a:pPr algn="ctr" defTabSz="685800">
              <a:defRPr/>
            </a:pPr>
            <a:r>
              <a:rPr lang="en-GB" sz="600" b="1">
                <a:solidFill>
                  <a:srgbClr val="FFFFFF"/>
                </a:solidFill>
                <a:latin typeface="Segoe UI"/>
              </a:rPr>
              <a:t>Accelerator</a:t>
            </a:r>
          </a:p>
        </p:txBody>
      </p:sp>
      <p:sp>
        <p:nvSpPr>
          <p:cNvPr id="116" name="Rectangle: Rounded Corners 115">
            <a:extLst>
              <a:ext uri="{FF2B5EF4-FFF2-40B4-BE49-F238E27FC236}">
                <a16:creationId xmlns:a16="http://schemas.microsoft.com/office/drawing/2014/main" id="{3326C057-BE53-43B1-0775-95F5D95BCD6C}"/>
              </a:ext>
            </a:extLst>
          </p:cNvPr>
          <p:cNvSpPr/>
          <p:nvPr/>
        </p:nvSpPr>
        <p:spPr bwMode="auto">
          <a:xfrm>
            <a:off x="975988" y="2460717"/>
            <a:ext cx="1356095" cy="369038"/>
          </a:xfrm>
          <a:prstGeom prst="roundRect">
            <a:avLst/>
          </a:prstGeom>
          <a:ln>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defRPr/>
            </a:pPr>
            <a:r>
              <a:rPr lang="en-GB" sz="1050" b="1">
                <a:solidFill>
                  <a:srgbClr val="FFFFFF"/>
                </a:solidFill>
                <a:latin typeface="Segoe UI"/>
                <a:ea typeface="Segoe UI" pitchFamily="34" charset="0"/>
                <a:cs typeface="Segoe UI" pitchFamily="34" charset="0"/>
              </a:rPr>
              <a:t>Create Platform</a:t>
            </a:r>
          </a:p>
          <a:p>
            <a:pPr algn="ctr" defTabSz="699354" fontAlgn="base">
              <a:spcBef>
                <a:spcPct val="0"/>
              </a:spcBef>
              <a:spcAft>
                <a:spcPct val="0"/>
              </a:spcAft>
              <a:defRPr/>
            </a:pPr>
            <a:r>
              <a:rPr lang="en-GB" sz="1050" b="1">
                <a:solidFill>
                  <a:srgbClr val="FFFFFF"/>
                </a:solidFill>
                <a:latin typeface="Segoe UI"/>
                <a:ea typeface="Segoe UI" pitchFamily="34" charset="0"/>
                <a:cs typeface="Segoe UI" pitchFamily="34" charset="0"/>
              </a:rPr>
              <a:t>Subs</a:t>
            </a:r>
          </a:p>
        </p:txBody>
      </p:sp>
      <p:sp>
        <p:nvSpPr>
          <p:cNvPr id="119" name="Rectangle: Rounded Corners 118">
            <a:extLst>
              <a:ext uri="{FF2B5EF4-FFF2-40B4-BE49-F238E27FC236}">
                <a16:creationId xmlns:a16="http://schemas.microsoft.com/office/drawing/2014/main" id="{D9455E6C-4C6D-EEE6-627A-C63B704C193A}"/>
              </a:ext>
            </a:extLst>
          </p:cNvPr>
          <p:cNvSpPr/>
          <p:nvPr/>
        </p:nvSpPr>
        <p:spPr bwMode="auto">
          <a:xfrm>
            <a:off x="3145471" y="2484905"/>
            <a:ext cx="964580" cy="369038"/>
          </a:xfrm>
          <a:prstGeom prst="roundRect">
            <a:avLst/>
          </a:prstGeom>
          <a:solidFill>
            <a:srgbClr val="008575"/>
          </a:solidFill>
          <a:ln>
            <a:solidFill>
              <a:srgbClr val="008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defRPr/>
            </a:pPr>
            <a:r>
              <a:rPr lang="en-GB" sz="1050" b="1">
                <a:solidFill>
                  <a:srgbClr val="FFFFFF"/>
                </a:solidFill>
                <a:latin typeface="Segoe UI"/>
                <a:ea typeface="Segoe UI" pitchFamily="34" charset="0"/>
                <a:cs typeface="Segoe UI" pitchFamily="34" charset="0"/>
              </a:rPr>
              <a:t>Create Platform</a:t>
            </a:r>
          </a:p>
        </p:txBody>
      </p:sp>
      <p:sp>
        <p:nvSpPr>
          <p:cNvPr id="121" name="Rectangle: Rounded Corners 120">
            <a:extLst>
              <a:ext uri="{FF2B5EF4-FFF2-40B4-BE49-F238E27FC236}">
                <a16:creationId xmlns:a16="http://schemas.microsoft.com/office/drawing/2014/main" id="{3A0935E0-8E3E-AF4B-8F2F-711B817CA43F}"/>
              </a:ext>
            </a:extLst>
          </p:cNvPr>
          <p:cNvSpPr/>
          <p:nvPr/>
        </p:nvSpPr>
        <p:spPr bwMode="auto">
          <a:xfrm>
            <a:off x="5119449" y="2479090"/>
            <a:ext cx="964580" cy="369038"/>
          </a:xfrm>
          <a:prstGeom prst="roundRect">
            <a:avLst/>
          </a:prstGeom>
          <a:solidFill>
            <a:srgbClr val="8661C5"/>
          </a:solidFill>
          <a:ln>
            <a:solidFill>
              <a:srgbClr val="8661C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defRPr/>
            </a:pPr>
            <a:r>
              <a:rPr lang="en-GB" sz="1050" b="1">
                <a:solidFill>
                  <a:srgbClr val="FFFFFF"/>
                </a:solidFill>
                <a:latin typeface="Segoe UI"/>
                <a:ea typeface="Segoe UI" pitchFamily="34" charset="0"/>
                <a:cs typeface="Segoe UI" pitchFamily="34" charset="0"/>
              </a:rPr>
              <a:t>Sub Vending</a:t>
            </a:r>
          </a:p>
        </p:txBody>
      </p:sp>
      <p:sp>
        <p:nvSpPr>
          <p:cNvPr id="123" name="Rectangle: Rounded Corners 122">
            <a:extLst>
              <a:ext uri="{FF2B5EF4-FFF2-40B4-BE49-F238E27FC236}">
                <a16:creationId xmlns:a16="http://schemas.microsoft.com/office/drawing/2014/main" id="{6309CE44-31EA-04B2-651D-78713F7AB3EA}"/>
              </a:ext>
            </a:extLst>
          </p:cNvPr>
          <p:cNvSpPr/>
          <p:nvPr/>
        </p:nvSpPr>
        <p:spPr bwMode="auto">
          <a:xfrm>
            <a:off x="7091896" y="2474335"/>
            <a:ext cx="964580" cy="369038"/>
          </a:xfrm>
          <a:prstGeom prst="roundRect">
            <a:avLst/>
          </a:prstGeom>
          <a:solidFill>
            <a:srgbClr val="C88800"/>
          </a:solidFill>
          <a:ln>
            <a:solidFill>
              <a:srgbClr val="C888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defRPr/>
            </a:pPr>
            <a:r>
              <a:rPr lang="en-GB" sz="1050" b="1">
                <a:solidFill>
                  <a:srgbClr val="FFFFFF"/>
                </a:solidFill>
                <a:latin typeface="Segoe UI"/>
                <a:ea typeface="Segoe UI" pitchFamily="34" charset="0"/>
                <a:cs typeface="Segoe UI" pitchFamily="34" charset="0"/>
              </a:rPr>
              <a:t>Deploy Workload</a:t>
            </a:r>
          </a:p>
        </p:txBody>
      </p:sp>
      <p:cxnSp>
        <p:nvCxnSpPr>
          <p:cNvPr id="125" name="Straight Connector 124">
            <a:extLst>
              <a:ext uri="{FF2B5EF4-FFF2-40B4-BE49-F238E27FC236}">
                <a16:creationId xmlns:a16="http://schemas.microsoft.com/office/drawing/2014/main" id="{A50E09C4-2EFB-DC03-FBD7-46C295B18B71}"/>
              </a:ext>
              <a:ext uri="{C183D7F6-B498-43B3-948B-1728B52AA6E4}">
                <adec:decorative xmlns:adec="http://schemas.microsoft.com/office/drawing/2017/decorative" val="1"/>
              </a:ext>
            </a:extLst>
          </p:cNvPr>
          <p:cNvCxnSpPr>
            <a:cxnSpLocks/>
          </p:cNvCxnSpPr>
          <p:nvPr/>
        </p:nvCxnSpPr>
        <p:spPr>
          <a:xfrm>
            <a:off x="2423405" y="2668559"/>
            <a:ext cx="635325" cy="0"/>
          </a:xfrm>
          <a:prstGeom prst="line">
            <a:avLst/>
          </a:prstGeom>
          <a:ln w="76200">
            <a:solidFill>
              <a:schemeClr val="tx1"/>
            </a:solidFill>
            <a:tailEnd type="triangle"/>
          </a:ln>
        </p:spPr>
        <p:style>
          <a:lnRef idx="2">
            <a:schemeClr val="accent5"/>
          </a:lnRef>
          <a:fillRef idx="0">
            <a:schemeClr val="accent5"/>
          </a:fillRef>
          <a:effectRef idx="1">
            <a:schemeClr val="accent5"/>
          </a:effectRef>
          <a:fontRef idx="minor">
            <a:schemeClr val="tx1"/>
          </a:fontRef>
        </p:style>
      </p:cxnSp>
      <p:cxnSp>
        <p:nvCxnSpPr>
          <p:cNvPr id="128" name="Straight Connector 127">
            <a:extLst>
              <a:ext uri="{FF2B5EF4-FFF2-40B4-BE49-F238E27FC236}">
                <a16:creationId xmlns:a16="http://schemas.microsoft.com/office/drawing/2014/main" id="{716F66E9-8C9F-3FDB-AE69-F68E413EDCDD}"/>
              </a:ext>
              <a:ext uri="{C183D7F6-B498-43B3-948B-1728B52AA6E4}">
                <adec:decorative xmlns:adec="http://schemas.microsoft.com/office/drawing/2017/decorative" val="1"/>
              </a:ext>
            </a:extLst>
          </p:cNvPr>
          <p:cNvCxnSpPr>
            <a:cxnSpLocks/>
          </p:cNvCxnSpPr>
          <p:nvPr/>
        </p:nvCxnSpPr>
        <p:spPr>
          <a:xfrm>
            <a:off x="4156678" y="2668559"/>
            <a:ext cx="875639" cy="0"/>
          </a:xfrm>
          <a:prstGeom prst="line">
            <a:avLst/>
          </a:prstGeom>
          <a:ln w="76200">
            <a:solidFill>
              <a:schemeClr val="tx1"/>
            </a:solidFill>
            <a:tailEnd type="triangle"/>
          </a:ln>
        </p:spPr>
        <p:style>
          <a:lnRef idx="2">
            <a:schemeClr val="accent5"/>
          </a:lnRef>
          <a:fillRef idx="0">
            <a:schemeClr val="accent5"/>
          </a:fillRef>
          <a:effectRef idx="1">
            <a:schemeClr val="accent5"/>
          </a:effectRef>
          <a:fontRef idx="minor">
            <a:schemeClr val="tx1"/>
          </a:fontRef>
        </p:style>
      </p:cxnSp>
      <p:cxnSp>
        <p:nvCxnSpPr>
          <p:cNvPr id="132" name="Straight Connector 131">
            <a:extLst>
              <a:ext uri="{FF2B5EF4-FFF2-40B4-BE49-F238E27FC236}">
                <a16:creationId xmlns:a16="http://schemas.microsoft.com/office/drawing/2014/main" id="{8C37EBAB-C318-66C3-AA90-509535747418}"/>
              </a:ext>
              <a:ext uri="{C183D7F6-B498-43B3-948B-1728B52AA6E4}">
                <adec:decorative xmlns:adec="http://schemas.microsoft.com/office/drawing/2017/decorative" val="1"/>
              </a:ext>
            </a:extLst>
          </p:cNvPr>
          <p:cNvCxnSpPr>
            <a:cxnSpLocks/>
          </p:cNvCxnSpPr>
          <p:nvPr/>
        </p:nvCxnSpPr>
        <p:spPr>
          <a:xfrm>
            <a:off x="6143413" y="2663797"/>
            <a:ext cx="866208" cy="0"/>
          </a:xfrm>
          <a:prstGeom prst="line">
            <a:avLst/>
          </a:prstGeom>
          <a:ln w="76200">
            <a:solidFill>
              <a:schemeClr val="tx1"/>
            </a:solidFill>
            <a:tailEnd type="triangle"/>
          </a:ln>
        </p:spPr>
        <p:style>
          <a:lnRef idx="2">
            <a:schemeClr val="accent5"/>
          </a:lnRef>
          <a:fillRef idx="0">
            <a:schemeClr val="accent5"/>
          </a:fillRef>
          <a:effectRef idx="1">
            <a:schemeClr val="accent5"/>
          </a:effectRef>
          <a:fontRef idx="minor">
            <a:schemeClr val="tx1"/>
          </a:fontRef>
        </p:style>
      </p:cxnSp>
      <p:sp>
        <p:nvSpPr>
          <p:cNvPr id="13" name="Rectangle 12">
            <a:extLst>
              <a:ext uri="{FF2B5EF4-FFF2-40B4-BE49-F238E27FC236}">
                <a16:creationId xmlns:a16="http://schemas.microsoft.com/office/drawing/2014/main" id="{002B8BC4-1CE2-BBF5-E90F-26F3FAD89428}"/>
              </a:ext>
            </a:extLst>
          </p:cNvPr>
          <p:cNvSpPr/>
          <p:nvPr/>
        </p:nvSpPr>
        <p:spPr bwMode="auto">
          <a:xfrm>
            <a:off x="7304485" y="4701722"/>
            <a:ext cx="578077" cy="413676"/>
          </a:xfrm>
          <a:prstGeom prst="rect">
            <a:avLst/>
          </a:prstGeom>
          <a:solidFill>
            <a:schemeClr val="bg2">
              <a:lumMod val="50000"/>
            </a:schemeClr>
          </a:solidFill>
          <a:ln w="19050" cmpd="thickThin">
            <a:solidFill>
              <a:schemeClr val="tx1"/>
            </a:solidFill>
            <a:extLst>
              <a:ext uri="{C807C97D-BFC1-408E-A445-0C87EB9F89A2}">
                <ask:lineSketchStyleProps xmlns:ask="http://schemas.microsoft.com/office/drawing/2018/sketchyshapes" sd="1219033472">
                  <a:custGeom>
                    <a:avLst/>
                    <a:gdLst>
                      <a:gd name="connsiteX0" fmla="*/ 0 w 1150049"/>
                      <a:gd name="connsiteY0" fmla="*/ 0 h 551568"/>
                      <a:gd name="connsiteX1" fmla="*/ 598025 w 1150049"/>
                      <a:gd name="connsiteY1" fmla="*/ 0 h 551568"/>
                      <a:gd name="connsiteX2" fmla="*/ 1150049 w 1150049"/>
                      <a:gd name="connsiteY2" fmla="*/ 0 h 551568"/>
                      <a:gd name="connsiteX3" fmla="*/ 1150049 w 1150049"/>
                      <a:gd name="connsiteY3" fmla="*/ 551568 h 551568"/>
                      <a:gd name="connsiteX4" fmla="*/ 586525 w 1150049"/>
                      <a:gd name="connsiteY4" fmla="*/ 551568 h 551568"/>
                      <a:gd name="connsiteX5" fmla="*/ 0 w 1150049"/>
                      <a:gd name="connsiteY5" fmla="*/ 551568 h 551568"/>
                      <a:gd name="connsiteX6" fmla="*/ 0 w 1150049"/>
                      <a:gd name="connsiteY6" fmla="*/ 0 h 551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0049" h="551568" fill="none" extrusionOk="0">
                        <a:moveTo>
                          <a:pt x="0" y="0"/>
                        </a:moveTo>
                        <a:cubicBezTo>
                          <a:pt x="242028" y="-18686"/>
                          <a:pt x="299359" y="58473"/>
                          <a:pt x="598025" y="0"/>
                        </a:cubicBezTo>
                        <a:cubicBezTo>
                          <a:pt x="896692" y="-58473"/>
                          <a:pt x="914334" y="65103"/>
                          <a:pt x="1150049" y="0"/>
                        </a:cubicBezTo>
                        <a:cubicBezTo>
                          <a:pt x="1156684" y="268577"/>
                          <a:pt x="1090481" y="361150"/>
                          <a:pt x="1150049" y="551568"/>
                        </a:cubicBezTo>
                        <a:cubicBezTo>
                          <a:pt x="929822" y="553300"/>
                          <a:pt x="855598" y="497499"/>
                          <a:pt x="586525" y="551568"/>
                        </a:cubicBezTo>
                        <a:cubicBezTo>
                          <a:pt x="317452" y="605637"/>
                          <a:pt x="231300" y="500586"/>
                          <a:pt x="0" y="551568"/>
                        </a:cubicBezTo>
                        <a:cubicBezTo>
                          <a:pt x="-32553" y="425471"/>
                          <a:pt x="54837" y="231115"/>
                          <a:pt x="0" y="0"/>
                        </a:cubicBezTo>
                        <a:close/>
                      </a:path>
                      <a:path w="1150049" h="551568" stroke="0" extrusionOk="0">
                        <a:moveTo>
                          <a:pt x="0" y="0"/>
                        </a:moveTo>
                        <a:cubicBezTo>
                          <a:pt x="211834" y="-43199"/>
                          <a:pt x="402684" y="29988"/>
                          <a:pt x="563524" y="0"/>
                        </a:cubicBezTo>
                        <a:cubicBezTo>
                          <a:pt x="724364" y="-29988"/>
                          <a:pt x="859256" y="21362"/>
                          <a:pt x="1150049" y="0"/>
                        </a:cubicBezTo>
                        <a:cubicBezTo>
                          <a:pt x="1178919" y="215264"/>
                          <a:pt x="1088238" y="354765"/>
                          <a:pt x="1150049" y="551568"/>
                        </a:cubicBezTo>
                        <a:cubicBezTo>
                          <a:pt x="959497" y="554678"/>
                          <a:pt x="716512" y="524870"/>
                          <a:pt x="575025" y="551568"/>
                        </a:cubicBezTo>
                        <a:cubicBezTo>
                          <a:pt x="433538" y="578266"/>
                          <a:pt x="201567" y="492647"/>
                          <a:pt x="0" y="551568"/>
                        </a:cubicBezTo>
                        <a:cubicBezTo>
                          <a:pt x="-22525" y="326851"/>
                          <a:pt x="14297" y="259826"/>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r>
              <a:rPr lang="en-GB" sz="600" b="1">
                <a:solidFill>
                  <a:srgbClr val="FFFFFF"/>
                </a:solidFill>
                <a:latin typeface="Segoe UI"/>
              </a:rPr>
              <a:t>Others…</a:t>
            </a:r>
          </a:p>
        </p:txBody>
      </p:sp>
      <p:grpSp>
        <p:nvGrpSpPr>
          <p:cNvPr id="3" name="Group 2">
            <a:extLst>
              <a:ext uri="{FF2B5EF4-FFF2-40B4-BE49-F238E27FC236}">
                <a16:creationId xmlns:a16="http://schemas.microsoft.com/office/drawing/2014/main" id="{AFA3BBE4-3332-F0FB-0B7C-44C15AEF67C9}"/>
              </a:ext>
              <a:ext uri="{C183D7F6-B498-43B3-948B-1728B52AA6E4}">
                <adec:decorative xmlns:adec="http://schemas.microsoft.com/office/drawing/2017/decorative" val="1"/>
              </a:ext>
            </a:extLst>
          </p:cNvPr>
          <p:cNvGrpSpPr/>
          <p:nvPr/>
        </p:nvGrpSpPr>
        <p:grpSpPr>
          <a:xfrm>
            <a:off x="1128315" y="1611943"/>
            <a:ext cx="1089128" cy="727505"/>
            <a:chOff x="1272725" y="2464995"/>
            <a:chExt cx="1452171" cy="970006"/>
          </a:xfrm>
        </p:grpSpPr>
        <p:pic>
          <p:nvPicPr>
            <p:cNvPr id="5" name="Graphic 4">
              <a:extLst>
                <a:ext uri="{FF2B5EF4-FFF2-40B4-BE49-F238E27FC236}">
                  <a16:creationId xmlns:a16="http://schemas.microsoft.com/office/drawing/2014/main" id="{B05A2ED5-6E68-14AC-A314-4E241332EF3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75714" y="2464995"/>
              <a:ext cx="689899" cy="689899"/>
            </a:xfrm>
            <a:prstGeom prst="rect">
              <a:avLst/>
            </a:prstGeom>
          </p:spPr>
        </p:pic>
        <p:pic>
          <p:nvPicPr>
            <p:cNvPr id="6" name="Graphic 5">
              <a:extLst>
                <a:ext uri="{FF2B5EF4-FFF2-40B4-BE49-F238E27FC236}">
                  <a16:creationId xmlns:a16="http://schemas.microsoft.com/office/drawing/2014/main" id="{15B405CF-49DC-960E-57E5-744D2788B0B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034997" y="2745102"/>
              <a:ext cx="689899" cy="689899"/>
            </a:xfrm>
            <a:prstGeom prst="rect">
              <a:avLst/>
            </a:prstGeom>
          </p:spPr>
        </p:pic>
        <p:pic>
          <p:nvPicPr>
            <p:cNvPr id="9" name="Graphic 8">
              <a:extLst>
                <a:ext uri="{FF2B5EF4-FFF2-40B4-BE49-F238E27FC236}">
                  <a16:creationId xmlns:a16="http://schemas.microsoft.com/office/drawing/2014/main" id="{43C4BBFC-A0F1-8490-A0A9-5E9F9DE2454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72725" y="2737515"/>
              <a:ext cx="689899" cy="689899"/>
            </a:xfrm>
            <a:prstGeom prst="rect">
              <a:avLst/>
            </a:prstGeom>
          </p:spPr>
        </p:pic>
      </p:grpSp>
      <p:pic>
        <p:nvPicPr>
          <p:cNvPr id="14" name="Picture 13" descr="A picture containing text, clock, vector graphics&#10;&#10;Description automatically generated">
            <a:extLst>
              <a:ext uri="{FF2B5EF4-FFF2-40B4-BE49-F238E27FC236}">
                <a16:creationId xmlns:a16="http://schemas.microsoft.com/office/drawing/2014/main" id="{1CE97BB9-11F0-74AF-DCDB-010051C9342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304981" y="592133"/>
            <a:ext cx="706656" cy="679477"/>
          </a:xfrm>
          <a:prstGeom prst="rect">
            <a:avLst/>
          </a:prstGeom>
        </p:spPr>
      </p:pic>
      <p:pic>
        <p:nvPicPr>
          <p:cNvPr id="15" name="Graphic 14">
            <a:extLst>
              <a:ext uri="{FF2B5EF4-FFF2-40B4-BE49-F238E27FC236}">
                <a16:creationId xmlns:a16="http://schemas.microsoft.com/office/drawing/2014/main" id="{870BB9CE-3F12-83D8-727C-CC57B8E88353}"/>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065883" y="1361793"/>
            <a:ext cx="370687" cy="370687"/>
          </a:xfrm>
          <a:prstGeom prst="rect">
            <a:avLst/>
          </a:prstGeom>
        </p:spPr>
      </p:pic>
      <p:pic>
        <p:nvPicPr>
          <p:cNvPr id="19" name="Graphic 18">
            <a:extLst>
              <a:ext uri="{FF2B5EF4-FFF2-40B4-BE49-F238E27FC236}">
                <a16:creationId xmlns:a16="http://schemas.microsoft.com/office/drawing/2014/main" id="{0D537A78-8040-8E02-BE2A-AA521868ED2B}"/>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471482" y="1361793"/>
            <a:ext cx="370687" cy="370687"/>
          </a:xfrm>
          <a:prstGeom prst="rect">
            <a:avLst/>
          </a:prstGeom>
        </p:spPr>
      </p:pic>
      <p:pic>
        <p:nvPicPr>
          <p:cNvPr id="21" name="Graphic 20">
            <a:extLst>
              <a:ext uri="{FF2B5EF4-FFF2-40B4-BE49-F238E27FC236}">
                <a16:creationId xmlns:a16="http://schemas.microsoft.com/office/drawing/2014/main" id="{012E7510-FBF7-8895-1E55-BCB24D65EEB3}"/>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877227" y="1361793"/>
            <a:ext cx="370687" cy="370687"/>
          </a:xfrm>
          <a:prstGeom prst="rect">
            <a:avLst/>
          </a:prstGeom>
        </p:spPr>
      </p:pic>
      <p:grpSp>
        <p:nvGrpSpPr>
          <p:cNvPr id="23" name="Group 22">
            <a:extLst>
              <a:ext uri="{FF2B5EF4-FFF2-40B4-BE49-F238E27FC236}">
                <a16:creationId xmlns:a16="http://schemas.microsoft.com/office/drawing/2014/main" id="{E6109446-C02E-2A51-F079-455E6A58E7FA}"/>
              </a:ext>
              <a:ext uri="{C183D7F6-B498-43B3-948B-1728B52AA6E4}">
                <adec:decorative xmlns:adec="http://schemas.microsoft.com/office/drawing/2017/decorative" val="1"/>
              </a:ext>
            </a:extLst>
          </p:cNvPr>
          <p:cNvGrpSpPr/>
          <p:nvPr/>
        </p:nvGrpSpPr>
        <p:grpSpPr>
          <a:xfrm>
            <a:off x="3221013" y="1764850"/>
            <a:ext cx="868340" cy="580024"/>
            <a:chOff x="1272725" y="2464995"/>
            <a:chExt cx="1452171" cy="970006"/>
          </a:xfrm>
        </p:grpSpPr>
        <p:pic>
          <p:nvPicPr>
            <p:cNvPr id="25" name="Graphic 24">
              <a:extLst>
                <a:ext uri="{FF2B5EF4-FFF2-40B4-BE49-F238E27FC236}">
                  <a16:creationId xmlns:a16="http://schemas.microsoft.com/office/drawing/2014/main" id="{2E06FDAB-E645-D571-8080-0AC8413AB56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75714" y="2464995"/>
              <a:ext cx="689899" cy="689899"/>
            </a:xfrm>
            <a:prstGeom prst="rect">
              <a:avLst/>
            </a:prstGeom>
          </p:spPr>
        </p:pic>
        <p:pic>
          <p:nvPicPr>
            <p:cNvPr id="26" name="Graphic 25">
              <a:extLst>
                <a:ext uri="{FF2B5EF4-FFF2-40B4-BE49-F238E27FC236}">
                  <a16:creationId xmlns:a16="http://schemas.microsoft.com/office/drawing/2014/main" id="{5F5CB147-7F80-6C34-790E-7301D39F2C2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034997" y="2745102"/>
              <a:ext cx="689899" cy="689899"/>
            </a:xfrm>
            <a:prstGeom prst="rect">
              <a:avLst/>
            </a:prstGeom>
          </p:spPr>
        </p:pic>
        <p:pic>
          <p:nvPicPr>
            <p:cNvPr id="27" name="Graphic 26">
              <a:extLst>
                <a:ext uri="{FF2B5EF4-FFF2-40B4-BE49-F238E27FC236}">
                  <a16:creationId xmlns:a16="http://schemas.microsoft.com/office/drawing/2014/main" id="{B6C41409-2499-DCD1-34C5-A83CFC0467C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72725" y="2737515"/>
              <a:ext cx="689899" cy="689899"/>
            </a:xfrm>
            <a:prstGeom prst="rect">
              <a:avLst/>
            </a:prstGeom>
          </p:spPr>
        </p:pic>
      </p:grpSp>
      <p:pic>
        <p:nvPicPr>
          <p:cNvPr id="28" name="Graphic 27">
            <a:extLst>
              <a:ext uri="{FF2B5EF4-FFF2-40B4-BE49-F238E27FC236}">
                <a16:creationId xmlns:a16="http://schemas.microsoft.com/office/drawing/2014/main" id="{DC31AABA-0292-851F-E56D-3944976C0519}"/>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851047" y="1732479"/>
            <a:ext cx="412531" cy="412531"/>
          </a:xfrm>
          <a:prstGeom prst="rect">
            <a:avLst/>
          </a:prstGeom>
        </p:spPr>
      </p:pic>
      <p:pic>
        <p:nvPicPr>
          <p:cNvPr id="29" name="Graphic 28">
            <a:extLst>
              <a:ext uri="{FF2B5EF4-FFF2-40B4-BE49-F238E27FC236}">
                <a16:creationId xmlns:a16="http://schemas.microsoft.com/office/drawing/2014/main" id="{3183737C-F38C-4CAC-6BE5-8D8B5D716EEE}"/>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013211" y="1732479"/>
            <a:ext cx="412531" cy="412531"/>
          </a:xfrm>
          <a:prstGeom prst="rect">
            <a:avLst/>
          </a:prstGeom>
        </p:spPr>
      </p:pic>
      <p:pic>
        <p:nvPicPr>
          <p:cNvPr id="31" name="Graphic 30">
            <a:extLst>
              <a:ext uri="{FF2B5EF4-FFF2-40B4-BE49-F238E27FC236}">
                <a16:creationId xmlns:a16="http://schemas.microsoft.com/office/drawing/2014/main" id="{67A5A14B-1A18-E656-4503-B475AF80ADB3}"/>
              </a:ext>
              <a:ext uri="{C183D7F6-B498-43B3-948B-1728B52AA6E4}">
                <adec:decorative xmlns:adec="http://schemas.microsoft.com/office/drawing/2017/decorative" val="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084176" y="748322"/>
            <a:ext cx="370687" cy="370687"/>
          </a:xfrm>
          <a:prstGeom prst="rect">
            <a:avLst/>
          </a:prstGeom>
        </p:spPr>
      </p:pic>
      <p:pic>
        <p:nvPicPr>
          <p:cNvPr id="33" name="Graphic 32">
            <a:extLst>
              <a:ext uri="{FF2B5EF4-FFF2-40B4-BE49-F238E27FC236}">
                <a16:creationId xmlns:a16="http://schemas.microsoft.com/office/drawing/2014/main" id="{E9B28A29-0498-81E9-074B-98BBAE62D676}"/>
              </a:ext>
              <a:ext uri="{C183D7F6-B498-43B3-948B-1728B52AA6E4}">
                <adec:decorative xmlns:adec="http://schemas.microsoft.com/office/drawing/2017/decorative" val="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081219" y="1129244"/>
            <a:ext cx="370687" cy="370687"/>
          </a:xfrm>
          <a:prstGeom prst="rect">
            <a:avLst/>
          </a:prstGeom>
        </p:spPr>
      </p:pic>
      <p:pic>
        <p:nvPicPr>
          <p:cNvPr id="35" name="Graphic 34">
            <a:extLst>
              <a:ext uri="{FF2B5EF4-FFF2-40B4-BE49-F238E27FC236}">
                <a16:creationId xmlns:a16="http://schemas.microsoft.com/office/drawing/2014/main" id="{22C1A911-B1E4-703F-7E32-9F056DFCD2D0}"/>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580300" y="1528436"/>
            <a:ext cx="370686" cy="370686"/>
          </a:xfrm>
          <a:prstGeom prst="rect">
            <a:avLst/>
          </a:prstGeom>
        </p:spPr>
      </p:pic>
      <p:pic>
        <p:nvPicPr>
          <p:cNvPr id="37" name="Graphic 36">
            <a:extLst>
              <a:ext uri="{FF2B5EF4-FFF2-40B4-BE49-F238E27FC236}">
                <a16:creationId xmlns:a16="http://schemas.microsoft.com/office/drawing/2014/main" id="{5D01611E-97C0-D6C9-9BEF-A38A42351533}"/>
              </a:ext>
              <a:ext uri="{C183D7F6-B498-43B3-948B-1728B52AA6E4}">
                <adec:decorative xmlns:adec="http://schemas.microsoft.com/office/drawing/2017/decorative" val="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081218" y="1512546"/>
            <a:ext cx="370687" cy="370687"/>
          </a:xfrm>
          <a:prstGeom prst="rect">
            <a:avLst/>
          </a:prstGeom>
        </p:spPr>
      </p:pic>
      <p:pic>
        <p:nvPicPr>
          <p:cNvPr id="39" name="Graphic 38">
            <a:extLst>
              <a:ext uri="{FF2B5EF4-FFF2-40B4-BE49-F238E27FC236}">
                <a16:creationId xmlns:a16="http://schemas.microsoft.com/office/drawing/2014/main" id="{DDC30291-A747-9132-FABD-E35333A0716D}"/>
              </a:ext>
              <a:ext uri="{C183D7F6-B498-43B3-948B-1728B52AA6E4}">
                <adec:decorative xmlns:adec="http://schemas.microsoft.com/office/drawing/2017/decorative" val="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7582632" y="1129244"/>
            <a:ext cx="370687" cy="370687"/>
          </a:xfrm>
          <a:prstGeom prst="rect">
            <a:avLst/>
          </a:prstGeom>
        </p:spPr>
      </p:pic>
      <p:pic>
        <p:nvPicPr>
          <p:cNvPr id="41" name="Graphic 40">
            <a:extLst>
              <a:ext uri="{FF2B5EF4-FFF2-40B4-BE49-F238E27FC236}">
                <a16:creationId xmlns:a16="http://schemas.microsoft.com/office/drawing/2014/main" id="{23E613E8-5C72-55C1-05FF-1D3633BC0658}"/>
              </a:ext>
              <a:ext uri="{C183D7F6-B498-43B3-948B-1728B52AA6E4}">
                <adec:decorative xmlns:adec="http://schemas.microsoft.com/office/drawing/2017/decorative" val="1"/>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7580299" y="746726"/>
            <a:ext cx="370687" cy="370687"/>
          </a:xfrm>
          <a:prstGeom prst="rect">
            <a:avLst/>
          </a:prstGeom>
        </p:spPr>
      </p:pic>
      <p:pic>
        <p:nvPicPr>
          <p:cNvPr id="43" name="Graphic 42">
            <a:extLst>
              <a:ext uri="{FF2B5EF4-FFF2-40B4-BE49-F238E27FC236}">
                <a16:creationId xmlns:a16="http://schemas.microsoft.com/office/drawing/2014/main" id="{165E1BDA-B7A8-CD5F-18A7-069C20421A04}"/>
              </a:ext>
              <a:ext uri="{C183D7F6-B498-43B3-948B-1728B52AA6E4}">
                <adec:decorative xmlns:adec="http://schemas.microsoft.com/office/drawing/2017/decorative" val="1"/>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7081218" y="1893468"/>
            <a:ext cx="370687" cy="370687"/>
          </a:xfrm>
          <a:prstGeom prst="rect">
            <a:avLst/>
          </a:prstGeom>
        </p:spPr>
      </p:pic>
      <p:grpSp>
        <p:nvGrpSpPr>
          <p:cNvPr id="45" name="Group 44">
            <a:extLst>
              <a:ext uri="{FF2B5EF4-FFF2-40B4-BE49-F238E27FC236}">
                <a16:creationId xmlns:a16="http://schemas.microsoft.com/office/drawing/2014/main" id="{2D01F788-26A1-B9D8-41AC-7403CD368493}"/>
              </a:ext>
              <a:ext uri="{C183D7F6-B498-43B3-948B-1728B52AA6E4}">
                <adec:decorative xmlns:adec="http://schemas.microsoft.com/office/drawing/2017/decorative" val="1"/>
              </a:ext>
            </a:extLst>
          </p:cNvPr>
          <p:cNvGrpSpPr/>
          <p:nvPr/>
        </p:nvGrpSpPr>
        <p:grpSpPr>
          <a:xfrm>
            <a:off x="7600107" y="1933967"/>
            <a:ext cx="340166" cy="366750"/>
            <a:chOff x="9959306" y="4006129"/>
            <a:chExt cx="453554" cy="489000"/>
          </a:xfrm>
        </p:grpSpPr>
        <p:pic>
          <p:nvPicPr>
            <p:cNvPr id="47" name="Graphic 46">
              <a:extLst>
                <a:ext uri="{FF2B5EF4-FFF2-40B4-BE49-F238E27FC236}">
                  <a16:creationId xmlns:a16="http://schemas.microsoft.com/office/drawing/2014/main" id="{F282D19B-3C46-0CA3-A19E-B416345674C2}"/>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0180019" y="4006129"/>
              <a:ext cx="232841" cy="232841"/>
            </a:xfrm>
            <a:prstGeom prst="rect">
              <a:avLst/>
            </a:prstGeom>
          </p:spPr>
        </p:pic>
        <p:pic>
          <p:nvPicPr>
            <p:cNvPr id="49" name="Graphic 48">
              <a:extLst>
                <a:ext uri="{FF2B5EF4-FFF2-40B4-BE49-F238E27FC236}">
                  <a16:creationId xmlns:a16="http://schemas.microsoft.com/office/drawing/2014/main" id="{582A9708-A01A-3A3E-11E5-B8C48309D7FA}"/>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0185886" y="4268155"/>
              <a:ext cx="226974" cy="226974"/>
            </a:xfrm>
            <a:prstGeom prst="rect">
              <a:avLst/>
            </a:prstGeom>
          </p:spPr>
        </p:pic>
        <p:pic>
          <p:nvPicPr>
            <p:cNvPr id="51" name="Graphic 50">
              <a:extLst>
                <a:ext uri="{FF2B5EF4-FFF2-40B4-BE49-F238E27FC236}">
                  <a16:creationId xmlns:a16="http://schemas.microsoft.com/office/drawing/2014/main" id="{689F44DE-603A-FAE6-2E2A-60E9CB73823E}"/>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9959306" y="4096067"/>
              <a:ext cx="232841" cy="232841"/>
            </a:xfrm>
            <a:prstGeom prst="rect">
              <a:avLst/>
            </a:prstGeom>
          </p:spPr>
        </p:pic>
      </p:grpSp>
      <p:grpSp>
        <p:nvGrpSpPr>
          <p:cNvPr id="53" name="Group 52">
            <a:extLst>
              <a:ext uri="{FF2B5EF4-FFF2-40B4-BE49-F238E27FC236}">
                <a16:creationId xmlns:a16="http://schemas.microsoft.com/office/drawing/2014/main" id="{77C0E3D7-DFA4-CA3C-302B-D7FEFF330D02}"/>
              </a:ext>
              <a:ext uri="{C183D7F6-B498-43B3-948B-1728B52AA6E4}">
                <adec:decorative xmlns:adec="http://schemas.microsoft.com/office/drawing/2017/decorative" val="1"/>
              </a:ext>
            </a:extLst>
          </p:cNvPr>
          <p:cNvGrpSpPr/>
          <p:nvPr/>
        </p:nvGrpSpPr>
        <p:grpSpPr>
          <a:xfrm>
            <a:off x="4666015" y="1444580"/>
            <a:ext cx="1880769" cy="894868"/>
            <a:chOff x="2015647" y="1487576"/>
            <a:chExt cx="8160706" cy="3882847"/>
          </a:xfrm>
        </p:grpSpPr>
        <p:grpSp>
          <p:nvGrpSpPr>
            <p:cNvPr id="54" name="Group 53">
              <a:extLst>
                <a:ext uri="{FF2B5EF4-FFF2-40B4-BE49-F238E27FC236}">
                  <a16:creationId xmlns:a16="http://schemas.microsoft.com/office/drawing/2014/main" id="{10E63C76-0B81-B459-4E6E-EBBEC4BD894F}"/>
                </a:ext>
              </a:extLst>
            </p:cNvPr>
            <p:cNvGrpSpPr/>
            <p:nvPr/>
          </p:nvGrpSpPr>
          <p:grpSpPr>
            <a:xfrm>
              <a:off x="2015647" y="1487576"/>
              <a:ext cx="8160706" cy="3882847"/>
              <a:chOff x="0" y="2389091"/>
              <a:chExt cx="8160706" cy="3882847"/>
            </a:xfrm>
          </p:grpSpPr>
          <p:pic>
            <p:nvPicPr>
              <p:cNvPr id="59" name="Graphic 58">
                <a:extLst>
                  <a:ext uri="{FF2B5EF4-FFF2-40B4-BE49-F238E27FC236}">
                    <a16:creationId xmlns:a16="http://schemas.microsoft.com/office/drawing/2014/main" id="{35D11EDA-ACA2-CE51-D7CC-D64A54CA06A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77266" y="4330515"/>
                <a:ext cx="1324912" cy="1324912"/>
              </a:xfrm>
              <a:prstGeom prst="rect">
                <a:avLst/>
              </a:prstGeom>
            </p:spPr>
          </p:pic>
          <p:pic>
            <p:nvPicPr>
              <p:cNvPr id="60" name="Graphic 59" descr="Robot Hand with solid fill">
                <a:extLst>
                  <a:ext uri="{FF2B5EF4-FFF2-40B4-BE49-F238E27FC236}">
                    <a16:creationId xmlns:a16="http://schemas.microsoft.com/office/drawing/2014/main" id="{43ECC716-F47A-87E6-5141-1FED02D9B087}"/>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0" y="2389093"/>
                <a:ext cx="3882845" cy="3882845"/>
              </a:xfrm>
              <a:prstGeom prst="rect">
                <a:avLst/>
              </a:prstGeom>
            </p:spPr>
          </p:pic>
          <p:pic>
            <p:nvPicPr>
              <p:cNvPr id="61" name="Picture 2" descr="Icon&#10;&#10;Description automatically generated">
                <a:extLst>
                  <a:ext uri="{FF2B5EF4-FFF2-40B4-BE49-F238E27FC236}">
                    <a16:creationId xmlns:a16="http://schemas.microsoft.com/office/drawing/2014/main" id="{2F96DD2A-14F4-9605-3941-1FD9CD7018FE}"/>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3554860" y="2730272"/>
                <a:ext cx="1050987" cy="1050987"/>
              </a:xfrm>
              <a:prstGeom prst="rect">
                <a:avLst/>
              </a:prstGeom>
              <a:noFill/>
            </p:spPr>
          </p:pic>
          <p:pic>
            <p:nvPicPr>
              <p:cNvPr id="62" name="Graphic 61">
                <a:extLst>
                  <a:ext uri="{FF2B5EF4-FFF2-40B4-BE49-F238E27FC236}">
                    <a16:creationId xmlns:a16="http://schemas.microsoft.com/office/drawing/2014/main" id="{61FCE0C8-F95B-A6A2-E8D4-E5E8BA08110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858528" y="4330514"/>
                <a:ext cx="1324912" cy="1324912"/>
              </a:xfrm>
              <a:prstGeom prst="rect">
                <a:avLst/>
              </a:prstGeom>
            </p:spPr>
          </p:pic>
          <p:pic>
            <p:nvPicPr>
              <p:cNvPr id="63" name="Graphic 62" descr="Robot Hand with solid fill">
                <a:extLst>
                  <a:ext uri="{FF2B5EF4-FFF2-40B4-BE49-F238E27FC236}">
                    <a16:creationId xmlns:a16="http://schemas.microsoft.com/office/drawing/2014/main" id="{8FC12D5F-4A1F-18BB-2349-C08081CDCDE8}"/>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flipH="1">
                <a:off x="4277861" y="2389091"/>
                <a:ext cx="3882845" cy="3882845"/>
              </a:xfrm>
              <a:prstGeom prst="rect">
                <a:avLst/>
              </a:prstGeom>
            </p:spPr>
          </p:pic>
        </p:grpSp>
        <p:pic>
          <p:nvPicPr>
            <p:cNvPr id="55" name="Picture 54">
              <a:extLst>
                <a:ext uri="{FF2B5EF4-FFF2-40B4-BE49-F238E27FC236}">
                  <a16:creationId xmlns:a16="http://schemas.microsoft.com/office/drawing/2014/main" id="{9DE26067-8243-88BF-D221-C37837F77917}"/>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2374467" y="1857350"/>
              <a:ext cx="993799" cy="99379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55CDB6E8-C52A-A400-DBDB-907B6E8BA34B}"/>
                </a:ext>
              </a:extLst>
            </p:cNvPr>
            <p:cNvPicPr>
              <a:picLocks noChangeAspect="1"/>
            </p:cNvPicPr>
            <p:nvPr/>
          </p:nvPicPr>
          <p:blipFill rotWithShape="1">
            <a:blip r:embed="rId43"/>
            <a:srcRect r="76949"/>
            <a:stretch/>
          </p:blipFill>
          <p:spPr>
            <a:xfrm>
              <a:off x="8823735" y="1857350"/>
              <a:ext cx="953592" cy="993799"/>
            </a:xfrm>
            <a:prstGeom prst="rect">
              <a:avLst/>
            </a:prstGeom>
          </p:spPr>
        </p:pic>
      </p:grpSp>
    </p:spTree>
    <p:extLst>
      <p:ext uri="{BB962C8B-B14F-4D97-AF65-F5344CB8AC3E}">
        <p14:creationId xmlns:p14="http://schemas.microsoft.com/office/powerpoint/2010/main" val="1596725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02BB90D-3401-E3CD-1D37-6A0912B5F1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0750" y="19050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204918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7759A-266F-39C9-F1EC-C85444282170}"/>
              </a:ext>
            </a:extLst>
          </p:cNvPr>
          <p:cNvSpPr>
            <a:spLocks noGrp="1"/>
          </p:cNvSpPr>
          <p:nvPr>
            <p:ph type="title"/>
          </p:nvPr>
        </p:nvSpPr>
        <p:spPr>
          <a:xfrm>
            <a:off x="304800" y="1047750"/>
            <a:ext cx="8229600" cy="857250"/>
          </a:xfrm>
        </p:spPr>
        <p:txBody>
          <a:bodyPr/>
          <a:lstStyle/>
          <a:p>
            <a:r>
              <a:rPr lang="nb-NO" dirty="0"/>
              <a:t>Thank You</a:t>
            </a:r>
            <a:endParaRPr lang="en-US" dirty="0"/>
          </a:p>
        </p:txBody>
      </p:sp>
      <p:sp>
        <p:nvSpPr>
          <p:cNvPr id="3" name="Content Placeholder 2">
            <a:extLst>
              <a:ext uri="{FF2B5EF4-FFF2-40B4-BE49-F238E27FC236}">
                <a16:creationId xmlns:a16="http://schemas.microsoft.com/office/drawing/2014/main" id="{761089C7-A97B-20E8-104E-10512318535F}"/>
              </a:ext>
            </a:extLst>
          </p:cNvPr>
          <p:cNvSpPr>
            <a:spLocks noGrp="1"/>
          </p:cNvSpPr>
          <p:nvPr>
            <p:ph idx="1"/>
          </p:nvPr>
        </p:nvSpPr>
        <p:spPr>
          <a:xfrm>
            <a:off x="457200" y="2266950"/>
            <a:ext cx="8229600" cy="2590800"/>
          </a:xfrm>
        </p:spPr>
        <p:txBody>
          <a:bodyPr>
            <a:normAutofit lnSpcReduction="10000"/>
          </a:bodyPr>
          <a:lstStyle/>
          <a:p>
            <a:pPr marL="0" indent="0">
              <a:buNone/>
            </a:pPr>
            <a:r>
              <a:rPr lang="en-US" sz="2400" dirty="0"/>
              <a:t>Scripts and links bellow</a:t>
            </a:r>
            <a:endParaRPr lang="en-US" sz="2400" dirty="0">
              <a:hlinkClick r:id="rId2">
                <a:extLst>
                  <a:ext uri="{A12FA001-AC4F-418D-AE19-62706E023703}">
                    <ahyp:hlinkClr xmlns:ahyp="http://schemas.microsoft.com/office/drawing/2018/hyperlinkcolor" val="tx"/>
                  </a:ext>
                </a:extLst>
              </a:hlinkClick>
            </a:endParaRPr>
          </a:p>
          <a:p>
            <a:endParaRPr lang="en-US" sz="2400" dirty="0">
              <a:hlinkClick r:id="rId3">
                <a:extLst>
                  <a:ext uri="{A12FA001-AC4F-418D-AE19-62706E023703}">
                    <ahyp:hlinkClr xmlns:ahyp="http://schemas.microsoft.com/office/drawing/2018/hyperlinkcolor" val="tx"/>
                  </a:ext>
                </a:extLst>
              </a:hlinkClick>
            </a:endParaRPr>
          </a:p>
          <a:p>
            <a:endParaRPr lang="en-US" sz="2400" dirty="0">
              <a:hlinkClick r:id="rId3">
                <a:extLst>
                  <a:ext uri="{A12FA001-AC4F-418D-AE19-62706E023703}">
                    <ahyp:hlinkClr xmlns:ahyp="http://schemas.microsoft.com/office/drawing/2018/hyperlinkcolor" val="tx"/>
                  </a:ext>
                </a:extLst>
              </a:hlinkClick>
            </a:endParaRPr>
          </a:p>
          <a:p>
            <a:r>
              <a:rPr lang="en-US" sz="2400" dirty="0">
                <a:hlinkClick r:id="rId3">
                  <a:extLst>
                    <a:ext uri="{A12FA001-AC4F-418D-AE19-62706E023703}">
                      <ahyp:hlinkClr xmlns:ahyp="http://schemas.microsoft.com/office/drawing/2018/hyperlinkcolor" val="tx"/>
                    </a:ext>
                  </a:extLst>
                </a:hlinkClick>
              </a:rPr>
              <a:t>https://github.com/jantorep/techmentor/alzbicep</a:t>
            </a:r>
            <a:endParaRPr lang="en-US" sz="2400" dirty="0">
              <a:solidFill>
                <a:srgbClr val="0000FF"/>
              </a:solidFill>
              <a:hlinkClick r:id="rId4">
                <a:extLst>
                  <a:ext uri="{A12FA001-AC4F-418D-AE19-62706E023703}">
                    <ahyp:hlinkClr xmlns:ahyp="http://schemas.microsoft.com/office/drawing/2018/hyperlinkcolor" val="tx"/>
                  </a:ext>
                </a:extLst>
              </a:hlinkClick>
            </a:endParaRPr>
          </a:p>
          <a:p>
            <a:r>
              <a:rPr lang="en-US" sz="2400" dirty="0">
                <a:hlinkClick r:id="rId4">
                  <a:extLst>
                    <a:ext uri="{A12FA001-AC4F-418D-AE19-62706E023703}">
                      <ahyp:hlinkClr xmlns:ahyp="http://schemas.microsoft.com/office/drawing/2018/hyperlinkcolor" val="tx"/>
                    </a:ext>
                  </a:extLst>
                </a:hlinkClick>
              </a:rPr>
              <a:t>https://aka.ms/adopt/landingzones</a:t>
            </a:r>
            <a:endParaRPr lang="en-US" sz="2400" dirty="0"/>
          </a:p>
          <a:p>
            <a:r>
              <a:rPr lang="en-US" sz="2400" dirty="0">
                <a:hlinkClick r:id="rId5">
                  <a:extLst>
                    <a:ext uri="{A12FA001-AC4F-418D-AE19-62706E023703}">
                      <ahyp:hlinkClr xmlns:ahyp="http://schemas.microsoft.com/office/drawing/2018/hyperlinkcolor" val="tx"/>
                    </a:ext>
                  </a:extLst>
                </a:hlinkClick>
              </a:rPr>
              <a:t>https://github.com/Azure/ALZ-Bicep</a:t>
            </a:r>
            <a:endParaRPr lang="en-US" sz="2400" dirty="0"/>
          </a:p>
          <a:p>
            <a:endParaRPr lang="en-US" sz="2400" dirty="0"/>
          </a:p>
        </p:txBody>
      </p:sp>
    </p:spTree>
    <p:extLst>
      <p:ext uri="{BB962C8B-B14F-4D97-AF65-F5344CB8AC3E}">
        <p14:creationId xmlns:p14="http://schemas.microsoft.com/office/powerpoint/2010/main" val="27286919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Session Survey</a:t>
            </a:r>
          </a:p>
        </p:txBody>
      </p:sp>
      <p:sp>
        <p:nvSpPr>
          <p:cNvPr id="3" name="Content Placeholder 2"/>
          <p:cNvSpPr>
            <a:spLocks noGrp="1"/>
          </p:cNvSpPr>
          <p:nvPr>
            <p:ph idx="1"/>
          </p:nvPr>
        </p:nvSpPr>
        <p:spPr/>
        <p:txBody>
          <a:bodyPr>
            <a:normAutofit fontScale="85000" lnSpcReduction="20000"/>
          </a:bodyPr>
          <a:lstStyle/>
          <a:p>
            <a:r>
              <a:rPr lang="en-US" dirty="0"/>
              <a:t>Your feedback is very important to us</a:t>
            </a:r>
          </a:p>
          <a:p>
            <a:r>
              <a:rPr lang="en-US" dirty="0"/>
              <a:t>Please take a moment to complete the session survey found in the mobile app</a:t>
            </a:r>
          </a:p>
          <a:p>
            <a:r>
              <a:rPr lang="en-US" dirty="0"/>
              <a:t>Use the QR code or search for “Converge360 Events” in your app store</a:t>
            </a:r>
          </a:p>
          <a:p>
            <a:r>
              <a:rPr lang="en-US" dirty="0"/>
              <a:t>Find this session on the Agenda tab</a:t>
            </a:r>
          </a:p>
          <a:p>
            <a:r>
              <a:rPr lang="en-US" dirty="0"/>
              <a:t>Click “Session Evaluation”</a:t>
            </a:r>
          </a:p>
          <a:p>
            <a:r>
              <a:rPr lang="en-US" dirty="0"/>
              <a:t>Thank you!</a:t>
            </a:r>
          </a:p>
        </p:txBody>
      </p:sp>
      <p:pic>
        <p:nvPicPr>
          <p:cNvPr id="4" name="Picture 3">
            <a:extLst>
              <a:ext uri="{FF2B5EF4-FFF2-40B4-BE49-F238E27FC236}">
                <a16:creationId xmlns:a16="http://schemas.microsoft.com/office/drawing/2014/main" id="{2BF6ADC5-FFDB-8E80-E733-F5A772E0525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25337" y="2952750"/>
            <a:ext cx="1427276" cy="1428750"/>
          </a:xfrm>
          <a:prstGeom prst="rect">
            <a:avLst/>
          </a:prstGeom>
        </p:spPr>
      </p:pic>
    </p:spTree>
    <p:extLst>
      <p:ext uri="{BB962C8B-B14F-4D97-AF65-F5344CB8AC3E}">
        <p14:creationId xmlns:p14="http://schemas.microsoft.com/office/powerpoint/2010/main" val="17252143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68A188D6-0380-AFD2-DBDA-0EE8AE6F5803}"/>
              </a:ext>
            </a:extLst>
          </p:cNvPr>
          <p:cNvSpPr>
            <a:spLocks noGrp="1"/>
          </p:cNvSpPr>
          <p:nvPr>
            <p:ph idx="1"/>
          </p:nvPr>
        </p:nvSpPr>
        <p:spPr/>
        <p:txBody>
          <a:bodyPr/>
          <a:lstStyle/>
          <a:p>
            <a:r>
              <a:rPr lang="nb-NO" dirty="0"/>
              <a:t>Azure Governance</a:t>
            </a:r>
          </a:p>
          <a:p>
            <a:r>
              <a:rPr lang="nb-NO" dirty="0"/>
              <a:t>ALZ</a:t>
            </a:r>
          </a:p>
          <a:p>
            <a:r>
              <a:rPr lang="nb-NO" dirty="0"/>
              <a:t>ALZ Bicep</a:t>
            </a:r>
          </a:p>
          <a:p>
            <a:r>
              <a:rPr lang="nb-NO" dirty="0"/>
              <a:t>Subscription Vending</a:t>
            </a:r>
          </a:p>
          <a:p>
            <a:r>
              <a:rPr lang="nb-NO" dirty="0"/>
              <a:t>Lot’s of demos</a:t>
            </a:r>
            <a:endParaRPr lang="en-US" dirty="0"/>
          </a:p>
        </p:txBody>
      </p:sp>
    </p:spTree>
    <p:extLst>
      <p:ext uri="{BB962C8B-B14F-4D97-AF65-F5344CB8AC3E}">
        <p14:creationId xmlns:p14="http://schemas.microsoft.com/office/powerpoint/2010/main" val="1281067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FF43A7-2127-B7F3-5369-B46CEE68620D}"/>
              </a:ext>
            </a:extLst>
          </p:cNvPr>
          <p:cNvSpPr>
            <a:spLocks noGrp="1"/>
          </p:cNvSpPr>
          <p:nvPr>
            <p:ph type="title"/>
          </p:nvPr>
        </p:nvSpPr>
        <p:spPr>
          <a:xfrm>
            <a:off x="609600" y="1885950"/>
            <a:ext cx="8229600" cy="857250"/>
          </a:xfrm>
        </p:spPr>
        <p:txBody>
          <a:bodyPr/>
          <a:lstStyle/>
          <a:p>
            <a:r>
              <a:rPr lang="nb-NO" dirty="0"/>
              <a:t>Feel free to ask questions</a:t>
            </a:r>
            <a:endParaRPr lang="en-US" dirty="0"/>
          </a:p>
        </p:txBody>
      </p:sp>
    </p:spTree>
    <p:extLst>
      <p:ext uri="{BB962C8B-B14F-4D97-AF65-F5344CB8AC3E}">
        <p14:creationId xmlns:p14="http://schemas.microsoft.com/office/powerpoint/2010/main" val="1272832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35B7A8-2513-5397-B772-8BD63B8073B3}"/>
              </a:ext>
            </a:extLst>
          </p:cNvPr>
          <p:cNvSpPr>
            <a:spLocks noGrp="1"/>
          </p:cNvSpPr>
          <p:nvPr>
            <p:ph type="title"/>
          </p:nvPr>
        </p:nvSpPr>
        <p:spPr/>
        <p:txBody>
          <a:bodyPr/>
          <a:lstStyle/>
          <a:p>
            <a:r>
              <a:rPr lang="nb-NO" dirty="0"/>
              <a:t>The Azure Jungle</a:t>
            </a:r>
            <a:endParaRPr lang="en-US" dirty="0"/>
          </a:p>
        </p:txBody>
      </p:sp>
      <p:pic>
        <p:nvPicPr>
          <p:cNvPr id="10" name="Picture Placeholder 9" descr="A close-up of a computer screen&#10;&#10;Description automatically generated">
            <a:extLst>
              <a:ext uri="{FF2B5EF4-FFF2-40B4-BE49-F238E27FC236}">
                <a16:creationId xmlns:a16="http://schemas.microsoft.com/office/drawing/2014/main" id="{FAD1C07C-3A6A-E4AD-6A0D-A71868ECA7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98160" y="1200150"/>
            <a:ext cx="5147680" cy="3394075"/>
          </a:xfrm>
        </p:spPr>
      </p:pic>
    </p:spTree>
    <p:extLst>
      <p:ext uri="{BB962C8B-B14F-4D97-AF65-F5344CB8AC3E}">
        <p14:creationId xmlns:p14="http://schemas.microsoft.com/office/powerpoint/2010/main" val="1578402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38FF8A-BD04-F7C2-82CB-6110251FB957}"/>
              </a:ext>
            </a:extLst>
          </p:cNvPr>
          <p:cNvSpPr>
            <a:spLocks noGrp="1"/>
          </p:cNvSpPr>
          <p:nvPr>
            <p:ph type="title"/>
          </p:nvPr>
        </p:nvSpPr>
        <p:spPr>
          <a:xfrm>
            <a:off x="533400" y="1809750"/>
            <a:ext cx="8229600" cy="857250"/>
          </a:xfrm>
        </p:spPr>
        <p:txBody>
          <a:bodyPr/>
          <a:lstStyle/>
          <a:p>
            <a:r>
              <a:rPr lang="nb-NO" dirty="0"/>
              <a:t>So what is Azure Governance</a:t>
            </a:r>
            <a:endParaRPr lang="en-US" dirty="0"/>
          </a:p>
        </p:txBody>
      </p:sp>
    </p:spTree>
    <p:extLst>
      <p:ext uri="{BB962C8B-B14F-4D97-AF65-F5344CB8AC3E}">
        <p14:creationId xmlns:p14="http://schemas.microsoft.com/office/powerpoint/2010/main" val="2921458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0418961-8CB8-0A37-3570-32D6D8A8B58D}"/>
              </a:ext>
            </a:extLst>
          </p:cNvPr>
          <p:cNvSpPr>
            <a:spLocks noGrp="1"/>
          </p:cNvSpPr>
          <p:nvPr>
            <p:ph type="ctrTitle"/>
          </p:nvPr>
        </p:nvSpPr>
        <p:spPr>
          <a:xfrm>
            <a:off x="685800" y="84570"/>
            <a:ext cx="7772400" cy="1101725"/>
          </a:xfrm>
        </p:spPr>
        <p:txBody>
          <a:bodyPr/>
          <a:lstStyle/>
          <a:p>
            <a:r>
              <a:rPr lang="nb-NO" dirty="0"/>
              <a:t>Cloud Adoptation Framework</a:t>
            </a:r>
            <a:endParaRPr lang="en-US" dirty="0"/>
          </a:p>
        </p:txBody>
      </p:sp>
      <p:sp>
        <p:nvSpPr>
          <p:cNvPr id="10" name="Subtitle 9">
            <a:extLst>
              <a:ext uri="{FF2B5EF4-FFF2-40B4-BE49-F238E27FC236}">
                <a16:creationId xmlns:a16="http://schemas.microsoft.com/office/drawing/2014/main" id="{ECB791D1-E441-751B-4C17-2CE3813CE23C}"/>
              </a:ext>
            </a:extLst>
          </p:cNvPr>
          <p:cNvSpPr>
            <a:spLocks noGrp="1"/>
          </p:cNvSpPr>
          <p:nvPr>
            <p:ph type="subTitle" idx="1"/>
          </p:nvPr>
        </p:nvSpPr>
        <p:spPr>
          <a:xfrm>
            <a:off x="677141" y="4476750"/>
            <a:ext cx="7010400" cy="400050"/>
          </a:xfrm>
        </p:spPr>
        <p:txBody>
          <a:bodyPr>
            <a:normAutofit/>
          </a:bodyPr>
          <a:lstStyle/>
          <a:p>
            <a:r>
              <a:rPr lang="en-US" sz="1600" dirty="0"/>
              <a:t>https://learn.microsoft.com/en-us/azure/cloud-adoption-framework/overview</a:t>
            </a:r>
          </a:p>
        </p:txBody>
      </p:sp>
      <p:pic>
        <p:nvPicPr>
          <p:cNvPr id="9" name="Picture 8">
            <a:extLst>
              <a:ext uri="{FF2B5EF4-FFF2-40B4-BE49-F238E27FC236}">
                <a16:creationId xmlns:a16="http://schemas.microsoft.com/office/drawing/2014/main" id="{B07F8D1C-2E6F-462B-2905-41CCE1F4FBA2}"/>
              </a:ext>
            </a:extLst>
          </p:cNvPr>
          <p:cNvPicPr>
            <a:picLocks noChangeAspect="1"/>
          </p:cNvPicPr>
          <p:nvPr/>
        </p:nvPicPr>
        <p:blipFill>
          <a:blip r:embed="rId2"/>
          <a:stretch>
            <a:fillRect/>
          </a:stretch>
        </p:blipFill>
        <p:spPr>
          <a:xfrm>
            <a:off x="1219200" y="1200150"/>
            <a:ext cx="4569374" cy="3028950"/>
          </a:xfrm>
          <a:prstGeom prst="rect">
            <a:avLst/>
          </a:prstGeom>
        </p:spPr>
      </p:pic>
    </p:spTree>
    <p:extLst>
      <p:ext uri="{BB962C8B-B14F-4D97-AF65-F5344CB8AC3E}">
        <p14:creationId xmlns:p14="http://schemas.microsoft.com/office/powerpoint/2010/main" val="3352978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7D48292E-B992-4940-9B3F-2194AA01566E}"/>
              </a:ext>
            </a:extLst>
          </p:cNvPr>
          <p:cNvSpPr>
            <a:spLocks noGrp="1"/>
          </p:cNvSpPr>
          <p:nvPr>
            <p:ph type="title"/>
          </p:nvPr>
        </p:nvSpPr>
        <p:spPr>
          <a:xfrm>
            <a:off x="341996" y="462347"/>
            <a:ext cx="8479853" cy="307777"/>
          </a:xfrm>
        </p:spPr>
        <p:txBody>
          <a:bodyPr/>
          <a:lstStyle/>
          <a:p>
            <a:r>
              <a:rPr lang="en-US" dirty="0">
                <a:latin typeface="Segoe UI Semibold" panose="020B0702040204020203" pitchFamily="34" charset="0"/>
                <a:cs typeface="Segoe UI Semibold" panose="020B0702040204020203" pitchFamily="34" charset="0"/>
              </a:rPr>
              <a:t>Microsoft Cloud Adoption Framework for Azure</a:t>
            </a:r>
            <a:endParaRPr lang="en-US" dirty="0"/>
          </a:p>
        </p:txBody>
      </p:sp>
      <p:sp>
        <p:nvSpPr>
          <p:cNvPr id="29" name="Rectangle: Rounded Corners 28">
            <a:extLst>
              <a:ext uri="{FF2B5EF4-FFF2-40B4-BE49-F238E27FC236}">
                <a16:creationId xmlns:a16="http://schemas.microsoft.com/office/drawing/2014/main" id="{38D14E10-0407-4335-8383-4973BAFE6A49}"/>
              </a:ext>
              <a:ext uri="{C183D7F6-B498-43B3-948B-1728B52AA6E4}">
                <adec:decorative xmlns:adec="http://schemas.microsoft.com/office/drawing/2017/decorative" val="1"/>
              </a:ext>
            </a:extLst>
          </p:cNvPr>
          <p:cNvSpPr/>
          <p:nvPr/>
        </p:nvSpPr>
        <p:spPr bwMode="auto">
          <a:xfrm>
            <a:off x="4601789" y="1119292"/>
            <a:ext cx="1823331" cy="1672859"/>
          </a:xfrm>
          <a:prstGeom prst="roundRect">
            <a:avLst>
              <a:gd name="adj" fmla="val 6955"/>
            </a:avLst>
          </a:prstGeom>
          <a:solidFill>
            <a:srgbClr val="3C3A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81" tIns="107585" rIns="134481" bIns="107585" numCol="1" spcCol="0" rtlCol="0" fromWordArt="0" anchor="t" anchorCtr="0" forceAA="0" compatLnSpc="1">
            <a:prstTxWarp prst="textNoShape">
              <a:avLst/>
            </a:prstTxWarp>
            <a:noAutofit/>
          </a:bodyPr>
          <a:lstStyle/>
          <a:p>
            <a:pPr algn="ctr" defTabSz="68571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C53B3C67-F7F5-43C1-98CE-C5EBF1EE9D72}"/>
              </a:ext>
              <a:ext uri="{C183D7F6-B498-43B3-948B-1728B52AA6E4}">
                <adec:decorative xmlns:adec="http://schemas.microsoft.com/office/drawing/2017/decorative" val="1"/>
              </a:ext>
            </a:extLst>
          </p:cNvPr>
          <p:cNvGrpSpPr/>
          <p:nvPr/>
        </p:nvGrpSpPr>
        <p:grpSpPr>
          <a:xfrm>
            <a:off x="1044108" y="1262206"/>
            <a:ext cx="619964" cy="619964"/>
            <a:chOff x="559425" y="2299143"/>
            <a:chExt cx="826631" cy="826631"/>
          </a:xfrm>
        </p:grpSpPr>
        <p:sp>
          <p:nvSpPr>
            <p:cNvPr id="12" name="Oval 11">
              <a:extLst>
                <a:ext uri="{FF2B5EF4-FFF2-40B4-BE49-F238E27FC236}">
                  <a16:creationId xmlns:a16="http://schemas.microsoft.com/office/drawing/2014/main" id="{C8CA6BED-7EF3-4A4B-B31D-B681EF01150B}"/>
                </a:ext>
                <a:ext uri="{C183D7F6-B498-43B3-948B-1728B52AA6E4}">
                  <adec:decorative xmlns:adec="http://schemas.microsoft.com/office/drawing/2017/decorative" val="1"/>
                </a:ext>
              </a:extLst>
            </p:cNvPr>
            <p:cNvSpPr/>
            <p:nvPr/>
          </p:nvSpPr>
          <p:spPr bwMode="auto">
            <a:xfrm>
              <a:off x="559425" y="2299143"/>
              <a:ext cx="826631" cy="82663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2" tIns="107570" rIns="134462" bIns="107570" numCol="1" spcCol="0" rtlCol="0" fromWordArt="0" anchor="t" anchorCtr="0" forceAA="0" compatLnSpc="1">
              <a:prstTxWarp prst="textNoShape">
                <a:avLst/>
              </a:prstTxWarp>
              <a:noAutofit/>
            </a:bodyPr>
            <a:lstStyle/>
            <a:p>
              <a:pPr algn="ctr" defTabSz="685585"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D2317007-6488-4337-A57E-516FBB7BB0B4}"/>
                </a:ext>
              </a:extLst>
            </p:cNvPr>
            <p:cNvGrpSpPr/>
            <p:nvPr/>
          </p:nvGrpSpPr>
          <p:grpSpPr>
            <a:xfrm>
              <a:off x="643281" y="2515160"/>
              <a:ext cx="589427" cy="418790"/>
              <a:chOff x="529348" y="2756410"/>
              <a:chExt cx="601246" cy="427188"/>
            </a:xfrm>
          </p:grpSpPr>
          <p:sp>
            <p:nvSpPr>
              <p:cNvPr id="246" name="Rectangle 932">
                <a:extLst>
                  <a:ext uri="{FF2B5EF4-FFF2-40B4-BE49-F238E27FC236}">
                    <a16:creationId xmlns:a16="http://schemas.microsoft.com/office/drawing/2014/main" id="{7240D3E9-0FB3-45AB-BB50-13E7D43C3BD9}"/>
                  </a:ext>
                  <a:ext uri="{C183D7F6-B498-43B3-948B-1728B52AA6E4}">
                    <adec:decorative xmlns:adec="http://schemas.microsoft.com/office/drawing/2017/decorative" val="1"/>
                  </a:ext>
                </a:extLst>
              </p:cNvPr>
              <p:cNvSpPr>
                <a:spLocks noChangeArrowheads="1"/>
              </p:cNvSpPr>
              <p:nvPr/>
            </p:nvSpPr>
            <p:spPr bwMode="auto">
              <a:xfrm>
                <a:off x="833899" y="3116147"/>
                <a:ext cx="151254" cy="16351"/>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2" tIns="33605" rIns="67212" bIns="33605" numCol="1" anchor="t" anchorCtr="0" compatLnSpc="1">
                <a:prstTxWarp prst="textNoShape">
                  <a:avLst/>
                </a:prstTxWarp>
              </a:bodyPr>
              <a:lstStyle/>
              <a:p>
                <a:pPr algn="ctr" defTabSz="672039" fontAlgn="base">
                  <a:defRPr/>
                </a:pPr>
                <a:endParaRPr lang="en-US" sz="1250">
                  <a:solidFill>
                    <a:srgbClr val="505050"/>
                  </a:solidFill>
                  <a:latin typeface="Segoe UI"/>
                </a:endParaRPr>
              </a:p>
            </p:txBody>
          </p:sp>
          <p:sp>
            <p:nvSpPr>
              <p:cNvPr id="247" name="Freeform 933">
                <a:extLst>
                  <a:ext uri="{FF2B5EF4-FFF2-40B4-BE49-F238E27FC236}">
                    <a16:creationId xmlns:a16="http://schemas.microsoft.com/office/drawing/2014/main" id="{C24CE083-9F06-408B-A945-DECA8A4238E9}"/>
                  </a:ext>
                  <a:ext uri="{C183D7F6-B498-43B3-948B-1728B52AA6E4}">
                    <adec:decorative xmlns:adec="http://schemas.microsoft.com/office/drawing/2017/decorative" val="1"/>
                  </a:ext>
                </a:extLst>
              </p:cNvPr>
              <p:cNvSpPr>
                <a:spLocks/>
              </p:cNvSpPr>
              <p:nvPr/>
            </p:nvSpPr>
            <p:spPr bwMode="auto">
              <a:xfrm>
                <a:off x="979019" y="3093662"/>
                <a:ext cx="30659" cy="59275"/>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2" tIns="33605" rIns="67212" bIns="33605" numCol="1" anchor="t" anchorCtr="0" compatLnSpc="1">
                <a:prstTxWarp prst="textNoShape">
                  <a:avLst/>
                </a:prstTxWarp>
              </a:bodyPr>
              <a:lstStyle/>
              <a:p>
                <a:pPr algn="ctr" defTabSz="672039" fontAlgn="base">
                  <a:defRPr/>
                </a:pPr>
                <a:endParaRPr lang="en-US" sz="1250">
                  <a:solidFill>
                    <a:srgbClr val="505050"/>
                  </a:solidFill>
                  <a:latin typeface="Segoe UI"/>
                </a:endParaRPr>
              </a:p>
            </p:txBody>
          </p:sp>
          <p:sp>
            <p:nvSpPr>
              <p:cNvPr id="248" name="Freeform 934">
                <a:extLst>
                  <a:ext uri="{FF2B5EF4-FFF2-40B4-BE49-F238E27FC236}">
                    <a16:creationId xmlns:a16="http://schemas.microsoft.com/office/drawing/2014/main" id="{1835BB69-12F5-4B7B-B60F-640C71842D8F}"/>
                  </a:ext>
                  <a:ext uri="{C183D7F6-B498-43B3-948B-1728B52AA6E4}">
                    <adec:decorative xmlns:adec="http://schemas.microsoft.com/office/drawing/2017/decorative" val="1"/>
                  </a:ext>
                </a:extLst>
              </p:cNvPr>
              <p:cNvSpPr>
                <a:spLocks/>
              </p:cNvSpPr>
              <p:nvPr/>
            </p:nvSpPr>
            <p:spPr bwMode="auto">
              <a:xfrm>
                <a:off x="827767" y="2811596"/>
                <a:ext cx="157384" cy="294330"/>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2" tIns="33605" rIns="67212" bIns="33605" numCol="1" anchor="t" anchorCtr="0" compatLnSpc="1">
                <a:prstTxWarp prst="textNoShape">
                  <a:avLst/>
                </a:prstTxWarp>
              </a:bodyPr>
              <a:lstStyle/>
              <a:p>
                <a:pPr algn="ctr" defTabSz="672039" fontAlgn="base">
                  <a:defRPr/>
                </a:pPr>
                <a:endParaRPr lang="en-US" sz="1250">
                  <a:solidFill>
                    <a:srgbClr val="505050"/>
                  </a:solidFill>
                  <a:latin typeface="Segoe UI"/>
                </a:endParaRPr>
              </a:p>
            </p:txBody>
          </p:sp>
          <p:sp>
            <p:nvSpPr>
              <p:cNvPr id="249" name="Rectangle 935">
                <a:extLst>
                  <a:ext uri="{FF2B5EF4-FFF2-40B4-BE49-F238E27FC236}">
                    <a16:creationId xmlns:a16="http://schemas.microsoft.com/office/drawing/2014/main" id="{816E3CC3-7DF8-4848-A39B-8998A7D6EF07}"/>
                  </a:ext>
                  <a:ext uri="{C183D7F6-B498-43B3-948B-1728B52AA6E4}">
                    <adec:decorative xmlns:adec="http://schemas.microsoft.com/office/drawing/2017/decorative" val="1"/>
                  </a:ext>
                </a:extLst>
              </p:cNvPr>
              <p:cNvSpPr>
                <a:spLocks noChangeArrowheads="1"/>
              </p:cNvSpPr>
              <p:nvPr/>
            </p:nvSpPr>
            <p:spPr bwMode="auto">
              <a:xfrm>
                <a:off x="1066910" y="2819773"/>
                <a:ext cx="16351" cy="32703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2" tIns="33605" rIns="67212" bIns="33605" numCol="1" anchor="t" anchorCtr="0" compatLnSpc="1">
                <a:prstTxWarp prst="textNoShape">
                  <a:avLst/>
                </a:prstTxWarp>
              </a:bodyPr>
              <a:lstStyle/>
              <a:p>
                <a:pPr algn="ctr" defTabSz="672039" fontAlgn="base">
                  <a:defRPr/>
                </a:pPr>
                <a:endParaRPr lang="en-US" sz="1250">
                  <a:solidFill>
                    <a:srgbClr val="505050"/>
                  </a:solidFill>
                  <a:latin typeface="Segoe UI"/>
                </a:endParaRPr>
              </a:p>
            </p:txBody>
          </p:sp>
          <p:sp>
            <p:nvSpPr>
              <p:cNvPr id="250" name="Rectangle 936">
                <a:extLst>
                  <a:ext uri="{FF2B5EF4-FFF2-40B4-BE49-F238E27FC236}">
                    <a16:creationId xmlns:a16="http://schemas.microsoft.com/office/drawing/2014/main" id="{2440C2C3-38E0-4A88-8F46-C73BEEFD4996}"/>
                  </a:ext>
                  <a:ext uri="{C183D7F6-B498-43B3-948B-1728B52AA6E4}">
                    <adec:decorative xmlns:adec="http://schemas.microsoft.com/office/drawing/2017/decorative" val="1"/>
                  </a:ext>
                </a:extLst>
              </p:cNvPr>
              <p:cNvSpPr>
                <a:spLocks noChangeArrowheads="1"/>
              </p:cNvSpPr>
              <p:nvPr/>
            </p:nvSpPr>
            <p:spPr bwMode="auto">
              <a:xfrm>
                <a:off x="858425" y="2964894"/>
                <a:ext cx="130814" cy="14309"/>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2" tIns="33605" rIns="67212" bIns="33605" numCol="1" anchor="t" anchorCtr="0" compatLnSpc="1">
                <a:prstTxWarp prst="textNoShape">
                  <a:avLst/>
                </a:prstTxWarp>
              </a:bodyPr>
              <a:lstStyle/>
              <a:p>
                <a:pPr algn="ctr" defTabSz="672039" fontAlgn="base">
                  <a:defRPr/>
                </a:pPr>
                <a:endParaRPr lang="en-US" sz="1250">
                  <a:solidFill>
                    <a:srgbClr val="505050"/>
                  </a:solidFill>
                  <a:latin typeface="Segoe UI"/>
                </a:endParaRPr>
              </a:p>
            </p:txBody>
          </p:sp>
          <p:sp>
            <p:nvSpPr>
              <p:cNvPr id="251" name="Rectangle 937">
                <a:extLst>
                  <a:ext uri="{FF2B5EF4-FFF2-40B4-BE49-F238E27FC236}">
                    <a16:creationId xmlns:a16="http://schemas.microsoft.com/office/drawing/2014/main" id="{864DB539-DC4B-464A-85CD-53E3A62BF646}"/>
                  </a:ext>
                  <a:ext uri="{C183D7F6-B498-43B3-948B-1728B52AA6E4}">
                    <adec:decorative xmlns:adec="http://schemas.microsoft.com/office/drawing/2017/decorative" val="1"/>
                  </a:ext>
                </a:extLst>
              </p:cNvPr>
              <p:cNvSpPr>
                <a:spLocks noChangeArrowheads="1"/>
              </p:cNvSpPr>
              <p:nvPr/>
            </p:nvSpPr>
            <p:spPr bwMode="auto">
              <a:xfrm>
                <a:off x="604975" y="2964894"/>
                <a:ext cx="134901" cy="14309"/>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2" tIns="33605" rIns="67212" bIns="33605" numCol="1" anchor="t" anchorCtr="0" compatLnSpc="1">
                <a:prstTxWarp prst="textNoShape">
                  <a:avLst/>
                </a:prstTxWarp>
              </a:bodyPr>
              <a:lstStyle/>
              <a:p>
                <a:pPr algn="ctr" defTabSz="672039" fontAlgn="base">
                  <a:defRPr/>
                </a:pPr>
                <a:endParaRPr lang="en-US" sz="1250">
                  <a:solidFill>
                    <a:srgbClr val="505050"/>
                  </a:solidFill>
                  <a:latin typeface="Segoe UI"/>
                </a:endParaRPr>
              </a:p>
            </p:txBody>
          </p:sp>
          <p:sp>
            <p:nvSpPr>
              <p:cNvPr id="252" name="Oval 938">
                <a:extLst>
                  <a:ext uri="{FF2B5EF4-FFF2-40B4-BE49-F238E27FC236}">
                    <a16:creationId xmlns:a16="http://schemas.microsoft.com/office/drawing/2014/main" id="{2948D0B1-4CE1-489D-917E-4B9D03BDAFB5}"/>
                  </a:ext>
                  <a:ext uri="{C183D7F6-B498-43B3-948B-1728B52AA6E4}">
                    <adec:decorative xmlns:adec="http://schemas.microsoft.com/office/drawing/2017/decorative" val="1"/>
                  </a:ext>
                </a:extLst>
              </p:cNvPr>
              <p:cNvSpPr>
                <a:spLocks noChangeArrowheads="1"/>
              </p:cNvSpPr>
              <p:nvPr/>
            </p:nvSpPr>
            <p:spPr bwMode="auto">
              <a:xfrm>
                <a:off x="1011723" y="2756410"/>
                <a:ext cx="118871" cy="12059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2" tIns="33605" rIns="67212" bIns="33605" numCol="1" anchor="t" anchorCtr="0" compatLnSpc="1">
                <a:prstTxWarp prst="textNoShape">
                  <a:avLst/>
                </a:prstTxWarp>
              </a:bodyPr>
              <a:lstStyle/>
              <a:p>
                <a:pPr algn="ctr" defTabSz="672039" fontAlgn="base">
                  <a:defRPr/>
                </a:pPr>
                <a:endParaRPr lang="en-US" sz="1250">
                  <a:solidFill>
                    <a:srgbClr val="505050"/>
                  </a:solidFill>
                  <a:latin typeface="Segoe UI"/>
                </a:endParaRPr>
              </a:p>
            </p:txBody>
          </p:sp>
          <p:sp>
            <p:nvSpPr>
              <p:cNvPr id="253" name="Rectangle 939">
                <a:extLst>
                  <a:ext uri="{FF2B5EF4-FFF2-40B4-BE49-F238E27FC236}">
                    <a16:creationId xmlns:a16="http://schemas.microsoft.com/office/drawing/2014/main" id="{8E16948C-5475-4866-A24F-6225FE3F3A11}"/>
                  </a:ext>
                  <a:ext uri="{C183D7F6-B498-43B3-948B-1728B52AA6E4}">
                    <adec:decorative xmlns:adec="http://schemas.microsoft.com/office/drawing/2017/decorative" val="1"/>
                  </a:ext>
                </a:extLst>
              </p:cNvPr>
              <p:cNvSpPr>
                <a:spLocks noChangeArrowheads="1"/>
              </p:cNvSpPr>
              <p:nvPr/>
            </p:nvSpPr>
            <p:spPr bwMode="auto">
              <a:xfrm>
                <a:off x="1011723" y="2909707"/>
                <a:ext cx="118871" cy="1226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2" tIns="33605" rIns="67212" bIns="33605" numCol="1" anchor="t" anchorCtr="0" compatLnSpc="1">
                <a:prstTxWarp prst="textNoShape">
                  <a:avLst/>
                </a:prstTxWarp>
              </a:bodyPr>
              <a:lstStyle/>
              <a:p>
                <a:pPr algn="ctr" defTabSz="672039" fontAlgn="base">
                  <a:defRPr/>
                </a:pPr>
                <a:endParaRPr lang="en-US" sz="1250">
                  <a:solidFill>
                    <a:srgbClr val="505050"/>
                  </a:solidFill>
                  <a:latin typeface="Segoe UI"/>
                </a:endParaRPr>
              </a:p>
            </p:txBody>
          </p:sp>
          <p:sp>
            <p:nvSpPr>
              <p:cNvPr id="254" name="Oval 940">
                <a:extLst>
                  <a:ext uri="{FF2B5EF4-FFF2-40B4-BE49-F238E27FC236}">
                    <a16:creationId xmlns:a16="http://schemas.microsoft.com/office/drawing/2014/main" id="{933B776D-675C-4AA2-B4BA-548851BD420D}"/>
                  </a:ext>
                  <a:ext uri="{C183D7F6-B498-43B3-948B-1728B52AA6E4}">
                    <adec:decorative xmlns:adec="http://schemas.microsoft.com/office/drawing/2017/decorative" val="1"/>
                  </a:ext>
                </a:extLst>
              </p:cNvPr>
              <p:cNvSpPr>
                <a:spLocks noChangeArrowheads="1"/>
              </p:cNvSpPr>
              <p:nvPr/>
            </p:nvSpPr>
            <p:spPr bwMode="auto">
              <a:xfrm>
                <a:off x="1011723" y="3063004"/>
                <a:ext cx="118871" cy="12059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2" tIns="33605" rIns="67212" bIns="33605" numCol="1" anchor="t" anchorCtr="0" compatLnSpc="1">
                <a:prstTxWarp prst="textNoShape">
                  <a:avLst/>
                </a:prstTxWarp>
              </a:bodyPr>
              <a:lstStyle/>
              <a:p>
                <a:pPr algn="ctr" defTabSz="672039" fontAlgn="base">
                  <a:defRPr/>
                </a:pPr>
                <a:endParaRPr lang="en-US" sz="1250">
                  <a:solidFill>
                    <a:srgbClr val="505050"/>
                  </a:solidFill>
                  <a:latin typeface="Segoe UI"/>
                </a:endParaRPr>
              </a:p>
            </p:txBody>
          </p:sp>
          <p:sp>
            <p:nvSpPr>
              <p:cNvPr id="255" name="Oval 941">
                <a:extLst>
                  <a:ext uri="{FF2B5EF4-FFF2-40B4-BE49-F238E27FC236}">
                    <a16:creationId xmlns:a16="http://schemas.microsoft.com/office/drawing/2014/main" id="{3FBAD95D-2E5A-4D26-8290-FA3288572FC0}"/>
                  </a:ext>
                  <a:ext uri="{C183D7F6-B498-43B3-948B-1728B52AA6E4}">
                    <adec:decorative xmlns:adec="http://schemas.microsoft.com/office/drawing/2017/decorative" val="1"/>
                  </a:ext>
                </a:extLst>
              </p:cNvPr>
              <p:cNvSpPr>
                <a:spLocks noChangeArrowheads="1"/>
              </p:cNvSpPr>
              <p:nvPr/>
            </p:nvSpPr>
            <p:spPr bwMode="auto">
              <a:xfrm>
                <a:off x="529348" y="2909707"/>
                <a:ext cx="118871" cy="12263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2" tIns="33605" rIns="67212" bIns="33605" numCol="1" anchor="t" anchorCtr="0" compatLnSpc="1">
                <a:prstTxWarp prst="textNoShape">
                  <a:avLst/>
                </a:prstTxWarp>
              </a:bodyPr>
              <a:lstStyle/>
              <a:p>
                <a:pPr algn="ctr" defTabSz="672039" fontAlgn="base">
                  <a:defRPr/>
                </a:pPr>
                <a:endParaRPr lang="en-US" sz="1250">
                  <a:solidFill>
                    <a:srgbClr val="505050"/>
                  </a:solidFill>
                  <a:latin typeface="Segoe UI"/>
                </a:endParaRPr>
              </a:p>
            </p:txBody>
          </p:sp>
          <p:sp>
            <p:nvSpPr>
              <p:cNvPr id="256" name="Oval 942">
                <a:extLst>
                  <a:ext uri="{FF2B5EF4-FFF2-40B4-BE49-F238E27FC236}">
                    <a16:creationId xmlns:a16="http://schemas.microsoft.com/office/drawing/2014/main" id="{8CAB135D-8F61-4562-8F67-F184137E31B7}"/>
                  </a:ext>
                  <a:ext uri="{C183D7F6-B498-43B3-948B-1728B52AA6E4}">
                    <adec:decorative xmlns:adec="http://schemas.microsoft.com/office/drawing/2017/decorative" val="1"/>
                  </a:ext>
                </a:extLst>
              </p:cNvPr>
              <p:cNvSpPr>
                <a:spLocks noChangeArrowheads="1"/>
              </p:cNvSpPr>
              <p:nvPr/>
            </p:nvSpPr>
            <p:spPr bwMode="auto">
              <a:xfrm>
                <a:off x="770535" y="2909707"/>
                <a:ext cx="118871" cy="12263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2" tIns="33605" rIns="67212" bIns="33605" numCol="1" anchor="t" anchorCtr="0" compatLnSpc="1">
                <a:prstTxWarp prst="textNoShape">
                  <a:avLst/>
                </a:prstTxWarp>
              </a:bodyPr>
              <a:lstStyle/>
              <a:p>
                <a:pPr algn="ctr" defTabSz="672039" fontAlgn="base">
                  <a:defRPr/>
                </a:pPr>
                <a:endParaRPr lang="en-US" sz="1250">
                  <a:solidFill>
                    <a:srgbClr val="505050"/>
                  </a:solidFill>
                  <a:latin typeface="Segoe UI"/>
                </a:endParaRPr>
              </a:p>
            </p:txBody>
          </p:sp>
          <p:sp>
            <p:nvSpPr>
              <p:cNvPr id="257" name="Rectangle 943">
                <a:extLst>
                  <a:ext uri="{FF2B5EF4-FFF2-40B4-BE49-F238E27FC236}">
                    <a16:creationId xmlns:a16="http://schemas.microsoft.com/office/drawing/2014/main" id="{1CE6D11F-D9D1-4CCE-87AB-4A8D84F45D3A}"/>
                  </a:ext>
                  <a:ext uri="{C183D7F6-B498-43B3-948B-1728B52AA6E4}">
                    <adec:decorative xmlns:adec="http://schemas.microsoft.com/office/drawing/2017/decorative" val="1"/>
                  </a:ext>
                </a:extLst>
              </p:cNvPr>
              <p:cNvSpPr>
                <a:spLocks noChangeArrowheads="1"/>
              </p:cNvSpPr>
              <p:nvPr/>
            </p:nvSpPr>
            <p:spPr bwMode="auto">
              <a:xfrm>
                <a:off x="770535" y="2756410"/>
                <a:ext cx="118871" cy="12059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2" tIns="33605" rIns="67212" bIns="33605" numCol="1" anchor="t" anchorCtr="0" compatLnSpc="1">
                <a:prstTxWarp prst="textNoShape">
                  <a:avLst/>
                </a:prstTxWarp>
              </a:bodyPr>
              <a:lstStyle/>
              <a:p>
                <a:pPr algn="ctr" defTabSz="672039" fontAlgn="base">
                  <a:defRPr/>
                </a:pPr>
                <a:endParaRPr lang="en-US" sz="1250">
                  <a:solidFill>
                    <a:srgbClr val="505050"/>
                  </a:solidFill>
                  <a:latin typeface="Segoe UI"/>
                </a:endParaRPr>
              </a:p>
            </p:txBody>
          </p:sp>
          <p:sp>
            <p:nvSpPr>
              <p:cNvPr id="258" name="Rectangle 944">
                <a:extLst>
                  <a:ext uri="{FF2B5EF4-FFF2-40B4-BE49-F238E27FC236}">
                    <a16:creationId xmlns:a16="http://schemas.microsoft.com/office/drawing/2014/main" id="{28C5C753-3439-4C3B-B76D-96A0A1D46BDF}"/>
                  </a:ext>
                  <a:ext uri="{C183D7F6-B498-43B3-948B-1728B52AA6E4}">
                    <adec:decorative xmlns:adec="http://schemas.microsoft.com/office/drawing/2017/decorative" val="1"/>
                  </a:ext>
                </a:extLst>
              </p:cNvPr>
              <p:cNvSpPr>
                <a:spLocks noChangeArrowheads="1"/>
              </p:cNvSpPr>
              <p:nvPr/>
            </p:nvSpPr>
            <p:spPr bwMode="auto">
              <a:xfrm>
                <a:off x="770535" y="3063004"/>
                <a:ext cx="118871" cy="12059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2" tIns="33605" rIns="67212" bIns="33605" numCol="1" anchor="t" anchorCtr="0" compatLnSpc="1">
                <a:prstTxWarp prst="textNoShape">
                  <a:avLst/>
                </a:prstTxWarp>
              </a:bodyPr>
              <a:lstStyle/>
              <a:p>
                <a:pPr algn="ctr" defTabSz="672039" fontAlgn="base">
                  <a:defRPr/>
                </a:pPr>
                <a:endParaRPr lang="en-US" sz="1250">
                  <a:solidFill>
                    <a:srgbClr val="505050"/>
                  </a:solidFill>
                  <a:latin typeface="Segoe UI"/>
                </a:endParaRPr>
              </a:p>
            </p:txBody>
          </p:sp>
          <p:sp>
            <p:nvSpPr>
              <p:cNvPr id="259" name="Freeform 945">
                <a:extLst>
                  <a:ext uri="{FF2B5EF4-FFF2-40B4-BE49-F238E27FC236}">
                    <a16:creationId xmlns:a16="http://schemas.microsoft.com/office/drawing/2014/main" id="{56202935-0EC5-40C6-9FB6-9EE23E41EDE4}"/>
                  </a:ext>
                  <a:ext uri="{C183D7F6-B498-43B3-948B-1728B52AA6E4}">
                    <adec:decorative xmlns:adec="http://schemas.microsoft.com/office/drawing/2017/decorative" val="1"/>
                  </a:ext>
                </a:extLst>
              </p:cNvPr>
              <p:cNvSpPr>
                <a:spLocks/>
              </p:cNvSpPr>
              <p:nvPr/>
            </p:nvSpPr>
            <p:spPr bwMode="auto">
              <a:xfrm>
                <a:off x="979019" y="2942409"/>
                <a:ext cx="32704" cy="59275"/>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2" tIns="33605" rIns="67212" bIns="33605" numCol="1" anchor="t" anchorCtr="0" compatLnSpc="1">
                <a:prstTxWarp prst="textNoShape">
                  <a:avLst/>
                </a:prstTxWarp>
              </a:bodyPr>
              <a:lstStyle/>
              <a:p>
                <a:pPr algn="ctr" defTabSz="672039" fontAlgn="base">
                  <a:defRPr/>
                </a:pPr>
                <a:endParaRPr lang="en-US" sz="1250">
                  <a:solidFill>
                    <a:srgbClr val="505050"/>
                  </a:solidFill>
                  <a:latin typeface="Segoe UI"/>
                </a:endParaRPr>
              </a:p>
            </p:txBody>
          </p:sp>
          <p:sp>
            <p:nvSpPr>
              <p:cNvPr id="260" name="Freeform 946">
                <a:extLst>
                  <a:ext uri="{FF2B5EF4-FFF2-40B4-BE49-F238E27FC236}">
                    <a16:creationId xmlns:a16="http://schemas.microsoft.com/office/drawing/2014/main" id="{327037ED-F0C9-4640-BF96-AD460D8BD49E}"/>
                  </a:ext>
                  <a:ext uri="{C183D7F6-B498-43B3-948B-1728B52AA6E4}">
                    <adec:decorative xmlns:adec="http://schemas.microsoft.com/office/drawing/2017/decorative" val="1"/>
                  </a:ext>
                </a:extLst>
              </p:cNvPr>
              <p:cNvSpPr>
                <a:spLocks/>
              </p:cNvSpPr>
              <p:nvPr/>
            </p:nvSpPr>
            <p:spPr bwMode="auto">
              <a:xfrm>
                <a:off x="979019" y="2789114"/>
                <a:ext cx="30659" cy="59275"/>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2" tIns="33605" rIns="67212" bIns="33605" numCol="1" anchor="t" anchorCtr="0" compatLnSpc="1">
                <a:prstTxWarp prst="textNoShape">
                  <a:avLst/>
                </a:prstTxWarp>
              </a:bodyPr>
              <a:lstStyle/>
              <a:p>
                <a:pPr algn="ctr" defTabSz="672039" fontAlgn="base">
                  <a:defRPr/>
                </a:pPr>
                <a:endParaRPr lang="en-US" sz="1250">
                  <a:solidFill>
                    <a:srgbClr val="505050"/>
                  </a:solidFill>
                  <a:latin typeface="Segoe UI"/>
                </a:endParaRPr>
              </a:p>
            </p:txBody>
          </p:sp>
          <p:sp>
            <p:nvSpPr>
              <p:cNvPr id="261" name="Freeform 947">
                <a:extLst>
                  <a:ext uri="{FF2B5EF4-FFF2-40B4-BE49-F238E27FC236}">
                    <a16:creationId xmlns:a16="http://schemas.microsoft.com/office/drawing/2014/main" id="{D5127FDA-F018-4836-AD07-930DFBD583F1}"/>
                  </a:ext>
                  <a:ext uri="{C183D7F6-B498-43B3-948B-1728B52AA6E4}">
                    <adec:decorative xmlns:adec="http://schemas.microsoft.com/office/drawing/2017/decorative" val="1"/>
                  </a:ext>
                </a:extLst>
              </p:cNvPr>
              <p:cNvSpPr>
                <a:spLocks/>
              </p:cNvSpPr>
              <p:nvPr/>
            </p:nvSpPr>
            <p:spPr bwMode="auto">
              <a:xfrm>
                <a:off x="731700" y="2942409"/>
                <a:ext cx="30659" cy="59275"/>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2" tIns="33605" rIns="67212" bIns="33605" numCol="1" anchor="t" anchorCtr="0" compatLnSpc="1">
                <a:prstTxWarp prst="textNoShape">
                  <a:avLst/>
                </a:prstTxWarp>
              </a:bodyPr>
              <a:lstStyle/>
              <a:p>
                <a:pPr algn="ctr" defTabSz="672039" fontAlgn="base">
                  <a:defRPr/>
                </a:pPr>
                <a:endParaRPr lang="en-US" sz="1250">
                  <a:solidFill>
                    <a:srgbClr val="505050"/>
                  </a:solidFill>
                  <a:latin typeface="Segoe UI"/>
                </a:endParaRPr>
              </a:p>
            </p:txBody>
          </p:sp>
        </p:grpSp>
      </p:grpSp>
      <p:sp>
        <p:nvSpPr>
          <p:cNvPr id="3" name="Content Placeholder 2">
            <a:extLst>
              <a:ext uri="{FF2B5EF4-FFF2-40B4-BE49-F238E27FC236}">
                <a16:creationId xmlns:a16="http://schemas.microsoft.com/office/drawing/2014/main" id="{DBD27AE2-20B9-4BED-8D4A-BA943CEE2604}"/>
              </a:ext>
            </a:extLst>
          </p:cNvPr>
          <p:cNvSpPr>
            <a:spLocks noGrp="1"/>
          </p:cNvSpPr>
          <p:nvPr>
            <p:ph sz="quarter" idx="4294967295"/>
          </p:nvPr>
        </p:nvSpPr>
        <p:spPr>
          <a:xfrm>
            <a:off x="299438" y="1873278"/>
            <a:ext cx="2109303" cy="1103956"/>
          </a:xfrm>
        </p:spPr>
        <p:txBody>
          <a:bodyPr/>
          <a:lstStyle/>
          <a:p>
            <a:pPr marL="0" indent="0" algn="ctr" defTabSz="699094" fontAlgn="base">
              <a:lnSpc>
                <a:spcPct val="90000"/>
              </a:lnSpc>
              <a:spcBef>
                <a:spcPct val="0"/>
              </a:spcBef>
              <a:spcAft>
                <a:spcPts val="450"/>
              </a:spcAft>
              <a:buNone/>
              <a:defRPr/>
            </a:pPr>
            <a:r>
              <a:rPr lang="en-US" sz="1324" b="1" dirty="0">
                <a:solidFill>
                  <a:srgbClr val="0078D3"/>
                </a:solidFill>
                <a:latin typeface="Segoe UI Semibold"/>
                <a:ea typeface="+mn-lt"/>
                <a:cs typeface="Segoe UI Semibold"/>
              </a:rPr>
              <a:t>Define strategy</a:t>
            </a:r>
          </a:p>
          <a:p>
            <a:pPr marL="0" indent="0" algn="ctr" defTabSz="685677">
              <a:buNone/>
              <a:defRPr/>
            </a:pPr>
            <a:r>
              <a:rPr lang="en-US" sz="1177" dirty="0">
                <a:latin typeface="Segoe UI"/>
                <a:ea typeface="Segoe UI Black"/>
                <a:cs typeface="Calibri" panose="020F0502020204030204"/>
              </a:rPr>
              <a:t>Define motivations, and </a:t>
            </a:r>
            <a:r>
              <a:rPr lang="en-US" sz="1177" b="1" dirty="0">
                <a:latin typeface="Segoe UI"/>
                <a:ea typeface="Segoe UI Black"/>
                <a:cs typeface="Calibri" panose="020F0502020204030204"/>
              </a:rPr>
              <a:t>create a business case </a:t>
            </a:r>
            <a:r>
              <a:rPr lang="en-US" sz="1177" dirty="0">
                <a:latin typeface="Segoe UI"/>
                <a:ea typeface="Segoe UI Black"/>
                <a:cs typeface="Calibri" panose="020F0502020204030204"/>
              </a:rPr>
              <a:t>leveraging</a:t>
            </a:r>
            <a:r>
              <a:rPr lang="en-US" sz="1177" b="1" dirty="0">
                <a:latin typeface="Segoe UI"/>
                <a:ea typeface="Segoe UI Black"/>
                <a:cs typeface="Calibri" panose="020F0502020204030204"/>
              </a:rPr>
              <a:t> cloud economics</a:t>
            </a:r>
          </a:p>
          <a:p>
            <a:pPr marL="42019" algn="ctr" defTabSz="685677">
              <a:defRPr/>
            </a:pPr>
            <a:endParaRPr lang="en-US" sz="1177" dirty="0">
              <a:latin typeface="Segoe UI"/>
              <a:ea typeface="Segoe UI Black"/>
              <a:cs typeface="Calibri" panose="020F0502020204030204"/>
            </a:endParaRPr>
          </a:p>
        </p:txBody>
      </p:sp>
      <p:sp>
        <p:nvSpPr>
          <p:cNvPr id="10" name="Content Placeholder 9">
            <a:extLst>
              <a:ext uri="{FF2B5EF4-FFF2-40B4-BE49-F238E27FC236}">
                <a16:creationId xmlns:a16="http://schemas.microsoft.com/office/drawing/2014/main" id="{9D640503-891D-44BB-9970-090E4FB3E2A3}"/>
              </a:ext>
            </a:extLst>
          </p:cNvPr>
          <p:cNvSpPr>
            <a:spLocks noGrp="1"/>
          </p:cNvSpPr>
          <p:nvPr>
            <p:ph sz="quarter" idx="4294967295"/>
          </p:nvPr>
        </p:nvSpPr>
        <p:spPr>
          <a:xfrm>
            <a:off x="2432850" y="1873278"/>
            <a:ext cx="1670505" cy="918874"/>
          </a:xfrm>
        </p:spPr>
        <p:txBody>
          <a:bodyPr>
            <a:normAutofit fontScale="92500"/>
          </a:bodyPr>
          <a:lstStyle/>
          <a:p>
            <a:pPr marL="0" indent="0" algn="ctr" defTabSz="699094" fontAlgn="base">
              <a:lnSpc>
                <a:spcPct val="90000"/>
              </a:lnSpc>
              <a:spcBef>
                <a:spcPct val="0"/>
              </a:spcBef>
              <a:spcAft>
                <a:spcPts val="450"/>
              </a:spcAft>
              <a:buNone/>
              <a:defRPr/>
            </a:pPr>
            <a:r>
              <a:rPr lang="en-US" sz="1324" dirty="0">
                <a:solidFill>
                  <a:srgbClr val="0078D3"/>
                </a:solidFill>
                <a:latin typeface="Segoe UI Semibold"/>
                <a:ea typeface="Segoe UI" pitchFamily="34" charset="0"/>
              </a:rPr>
              <a:t>Plan</a:t>
            </a:r>
            <a:endParaRPr lang="en-US" sz="1471" dirty="0">
              <a:solidFill>
                <a:srgbClr val="0078D3"/>
              </a:solidFill>
              <a:latin typeface="Segoe UI Semibold"/>
              <a:ea typeface="Segoe UI" pitchFamily="34" charset="0"/>
            </a:endParaRPr>
          </a:p>
          <a:p>
            <a:pPr marL="0" indent="0" algn="ctr" defTabSz="685677">
              <a:buNone/>
              <a:defRPr/>
            </a:pPr>
            <a:r>
              <a:rPr lang="en-US" sz="1177" dirty="0">
                <a:latin typeface="Segoe UI"/>
                <a:ea typeface="+mn-lt"/>
                <a:cs typeface="Calibri" panose="020F0502020204030204"/>
              </a:rPr>
              <a:t>Create </a:t>
            </a:r>
            <a:r>
              <a:rPr lang="en-US" sz="1177" b="1" dirty="0">
                <a:latin typeface="Segoe UI"/>
                <a:ea typeface="+mn-lt"/>
                <a:cs typeface="Calibri" panose="020F0502020204030204"/>
              </a:rPr>
              <a:t>actionable cloud adoption plan </a:t>
            </a:r>
            <a:r>
              <a:rPr lang="en-US" sz="1177" dirty="0">
                <a:latin typeface="Segoe UI"/>
                <a:ea typeface="+mn-lt"/>
                <a:cs typeface="Calibri" panose="020F0502020204030204"/>
              </a:rPr>
              <a:t>aligned to the strategy</a:t>
            </a:r>
            <a:endParaRPr lang="en-US" sz="1177" dirty="0">
              <a:latin typeface="Segoe UI"/>
              <a:ea typeface="+mn-lt"/>
              <a:cs typeface="Segoe UI"/>
            </a:endParaRPr>
          </a:p>
        </p:txBody>
      </p:sp>
      <p:sp>
        <p:nvSpPr>
          <p:cNvPr id="14" name="Content Placeholder 13">
            <a:extLst>
              <a:ext uri="{FF2B5EF4-FFF2-40B4-BE49-F238E27FC236}">
                <a16:creationId xmlns:a16="http://schemas.microsoft.com/office/drawing/2014/main" id="{1AB7395A-692F-4990-AEE5-2D1C497F814A}"/>
              </a:ext>
            </a:extLst>
          </p:cNvPr>
          <p:cNvSpPr>
            <a:spLocks noGrp="1"/>
          </p:cNvSpPr>
          <p:nvPr>
            <p:ph sz="quarter" idx="4294967295"/>
          </p:nvPr>
        </p:nvSpPr>
        <p:spPr>
          <a:xfrm>
            <a:off x="6784294" y="1873276"/>
            <a:ext cx="1916061" cy="926168"/>
          </a:xfrm>
        </p:spPr>
        <p:txBody>
          <a:bodyPr>
            <a:normAutofit/>
          </a:bodyPr>
          <a:lstStyle/>
          <a:p>
            <a:pPr marL="0" indent="0" algn="ctr" defTabSz="699094" fontAlgn="base">
              <a:lnSpc>
                <a:spcPct val="90000"/>
              </a:lnSpc>
              <a:spcBef>
                <a:spcPct val="0"/>
              </a:spcBef>
              <a:spcAft>
                <a:spcPts val="450"/>
              </a:spcAft>
              <a:buNone/>
              <a:defRPr/>
            </a:pPr>
            <a:r>
              <a:rPr lang="en-US" sz="1324" dirty="0">
                <a:solidFill>
                  <a:srgbClr val="0078D3"/>
                </a:solidFill>
                <a:latin typeface="Segoe UI Semibold"/>
                <a:ea typeface="Segoe UI" pitchFamily="34" charset="0"/>
              </a:rPr>
              <a:t>Adopt</a:t>
            </a:r>
            <a:endParaRPr lang="en-US" sz="1471" dirty="0">
              <a:solidFill>
                <a:srgbClr val="0078D3"/>
              </a:solidFill>
              <a:latin typeface="Segoe UI Semibold"/>
              <a:ea typeface="Segoe UI" pitchFamily="34" charset="0"/>
            </a:endParaRPr>
          </a:p>
          <a:p>
            <a:pPr marL="0" indent="0" algn="ctr" defTabSz="699094" fontAlgn="base">
              <a:lnSpc>
                <a:spcPct val="90000"/>
              </a:lnSpc>
              <a:spcBef>
                <a:spcPct val="0"/>
              </a:spcBef>
              <a:spcAft>
                <a:spcPts val="450"/>
              </a:spcAft>
              <a:buNone/>
              <a:defRPr/>
            </a:pPr>
            <a:r>
              <a:rPr lang="en-US" sz="1177" b="1" dirty="0">
                <a:latin typeface="Segoe UI"/>
              </a:rPr>
              <a:t>Migrate</a:t>
            </a:r>
            <a:r>
              <a:rPr lang="en-US" sz="1177" dirty="0">
                <a:latin typeface="Segoe UI"/>
              </a:rPr>
              <a:t> or </a:t>
            </a:r>
            <a:r>
              <a:rPr lang="en-US" sz="1177" b="1" dirty="0">
                <a:latin typeface="Segoe UI"/>
              </a:rPr>
              <a:t>Innovate</a:t>
            </a:r>
          </a:p>
          <a:p>
            <a:pPr marL="0" indent="0" algn="ctr" defTabSz="699094" fontAlgn="base">
              <a:lnSpc>
                <a:spcPct val="90000"/>
              </a:lnSpc>
              <a:spcBef>
                <a:spcPct val="0"/>
              </a:spcBef>
              <a:spcAft>
                <a:spcPts val="450"/>
              </a:spcAft>
              <a:buNone/>
              <a:defRPr/>
            </a:pPr>
            <a:r>
              <a:rPr lang="en-US" sz="1177" dirty="0">
                <a:latin typeface="Segoe UI"/>
                <a:ea typeface="+mn-lt"/>
                <a:cs typeface="Calibri" panose="020F0502020204030204"/>
              </a:rPr>
              <a:t>Design, build and </a:t>
            </a:r>
            <a:r>
              <a:rPr lang="en-US" sz="1177" b="1" dirty="0">
                <a:latin typeface="Segoe UI"/>
                <a:ea typeface="+mn-lt"/>
                <a:cs typeface="Calibri" panose="020F0502020204030204"/>
              </a:rPr>
              <a:t>deploy workloads to Azure </a:t>
            </a:r>
          </a:p>
        </p:txBody>
      </p:sp>
      <p:sp>
        <p:nvSpPr>
          <p:cNvPr id="15" name="Content Placeholder 14">
            <a:extLst>
              <a:ext uri="{FF2B5EF4-FFF2-40B4-BE49-F238E27FC236}">
                <a16:creationId xmlns:a16="http://schemas.microsoft.com/office/drawing/2014/main" id="{F6D4307E-FD7E-41B0-AA3B-CE0355297062}"/>
              </a:ext>
            </a:extLst>
          </p:cNvPr>
          <p:cNvSpPr>
            <a:spLocks noGrp="1"/>
          </p:cNvSpPr>
          <p:nvPr>
            <p:ph sz="quarter" idx="4294967295"/>
          </p:nvPr>
        </p:nvSpPr>
        <p:spPr>
          <a:xfrm>
            <a:off x="745039" y="3938506"/>
            <a:ext cx="2012544" cy="864556"/>
          </a:xfrm>
        </p:spPr>
        <p:txBody>
          <a:bodyPr>
            <a:normAutofit/>
          </a:bodyPr>
          <a:lstStyle/>
          <a:p>
            <a:pPr marL="0" indent="0" algn="ctr" defTabSz="699094" fontAlgn="base">
              <a:lnSpc>
                <a:spcPct val="90000"/>
              </a:lnSpc>
              <a:spcBef>
                <a:spcPct val="0"/>
              </a:spcBef>
              <a:spcAft>
                <a:spcPts val="450"/>
              </a:spcAft>
              <a:buNone/>
              <a:defRPr/>
            </a:pPr>
            <a:r>
              <a:rPr lang="en-US" sz="1324" dirty="0">
                <a:solidFill>
                  <a:srgbClr val="0078D3"/>
                </a:solidFill>
                <a:latin typeface="Segoe UI Semibold"/>
                <a:ea typeface="Segoe UI" pitchFamily="34" charset="0"/>
              </a:rPr>
              <a:t>Govern</a:t>
            </a:r>
            <a:endParaRPr lang="en-US" sz="1471" dirty="0">
              <a:solidFill>
                <a:srgbClr val="0078D3"/>
              </a:solidFill>
              <a:latin typeface="Segoe UI Semibold"/>
              <a:ea typeface="Segoe UI" pitchFamily="34" charset="0"/>
            </a:endParaRPr>
          </a:p>
          <a:p>
            <a:pPr marL="0" indent="0" algn="ctr" defTabSz="699094" fontAlgn="base">
              <a:lnSpc>
                <a:spcPct val="90000"/>
              </a:lnSpc>
              <a:spcBef>
                <a:spcPct val="0"/>
              </a:spcBef>
              <a:spcAft>
                <a:spcPts val="450"/>
              </a:spcAft>
              <a:buNone/>
              <a:defRPr/>
            </a:pPr>
            <a:r>
              <a:rPr lang="en-US" sz="1177" b="1" dirty="0">
                <a:latin typeface="Segoe UI"/>
                <a:ea typeface="+mn-lt"/>
                <a:cs typeface="Calibri" panose="020F0502020204030204"/>
              </a:rPr>
              <a:t>Automate governance baseline </a:t>
            </a:r>
            <a:r>
              <a:rPr lang="en-US" sz="1177" dirty="0">
                <a:latin typeface="Segoe UI"/>
                <a:ea typeface="+mn-lt"/>
                <a:cs typeface="Calibri" panose="020F0502020204030204"/>
              </a:rPr>
              <a:t>and empower delegated responsibility</a:t>
            </a:r>
          </a:p>
        </p:txBody>
      </p:sp>
      <p:sp>
        <p:nvSpPr>
          <p:cNvPr id="16" name="Content Placeholder 15">
            <a:extLst>
              <a:ext uri="{FF2B5EF4-FFF2-40B4-BE49-F238E27FC236}">
                <a16:creationId xmlns:a16="http://schemas.microsoft.com/office/drawing/2014/main" id="{D1B1B049-0015-4311-AC0B-FFC96123B255}"/>
              </a:ext>
            </a:extLst>
          </p:cNvPr>
          <p:cNvSpPr>
            <a:spLocks noGrp="1"/>
          </p:cNvSpPr>
          <p:nvPr>
            <p:ph sz="quarter" idx="4294967295"/>
          </p:nvPr>
        </p:nvSpPr>
        <p:spPr>
          <a:xfrm>
            <a:off x="3153067" y="3938506"/>
            <a:ext cx="1716032" cy="864556"/>
          </a:xfrm>
        </p:spPr>
        <p:txBody>
          <a:bodyPr/>
          <a:lstStyle/>
          <a:p>
            <a:pPr marL="0" indent="0" algn="ctr" defTabSz="699094" fontAlgn="base">
              <a:lnSpc>
                <a:spcPct val="90000"/>
              </a:lnSpc>
              <a:spcBef>
                <a:spcPct val="0"/>
              </a:spcBef>
              <a:spcAft>
                <a:spcPts val="450"/>
              </a:spcAft>
              <a:buNone/>
              <a:defRPr/>
            </a:pPr>
            <a:r>
              <a:rPr lang="en-US" sz="1324" dirty="0">
                <a:solidFill>
                  <a:srgbClr val="0078D3"/>
                </a:solidFill>
                <a:latin typeface="Segoe UI Semibold"/>
                <a:ea typeface="Segoe UI" pitchFamily="34" charset="0"/>
              </a:rPr>
              <a:t>Manage</a:t>
            </a:r>
            <a:endParaRPr lang="en-US" sz="1471" dirty="0">
              <a:solidFill>
                <a:srgbClr val="0078D3"/>
              </a:solidFill>
              <a:latin typeface="Segoe UI Semibold"/>
              <a:ea typeface="Segoe UI" pitchFamily="34" charset="0"/>
            </a:endParaRPr>
          </a:p>
          <a:p>
            <a:pPr marL="0" indent="0" algn="ctr" defTabSz="699094" fontAlgn="base">
              <a:lnSpc>
                <a:spcPct val="90000"/>
              </a:lnSpc>
              <a:spcBef>
                <a:spcPct val="0"/>
              </a:spcBef>
              <a:spcAft>
                <a:spcPts val="450"/>
              </a:spcAft>
              <a:buNone/>
              <a:defRPr/>
            </a:pPr>
            <a:r>
              <a:rPr lang="en-US" sz="1177" b="1" dirty="0">
                <a:latin typeface="Segoe UI"/>
                <a:ea typeface="+mn-lt"/>
                <a:cs typeface="Calibri" panose="020F0502020204030204"/>
              </a:rPr>
              <a:t>Build operations baseline </a:t>
            </a:r>
            <a:r>
              <a:rPr lang="en-US" sz="1177" dirty="0">
                <a:latin typeface="Segoe UI"/>
                <a:ea typeface="+mn-lt"/>
                <a:cs typeface="Calibri" panose="020F0502020204030204"/>
              </a:rPr>
              <a:t>and support enterprise operations</a:t>
            </a:r>
          </a:p>
        </p:txBody>
      </p:sp>
      <p:grpSp>
        <p:nvGrpSpPr>
          <p:cNvPr id="20" name="Group 19">
            <a:extLst>
              <a:ext uri="{FF2B5EF4-FFF2-40B4-BE49-F238E27FC236}">
                <a16:creationId xmlns:a16="http://schemas.microsoft.com/office/drawing/2014/main" id="{04D54B6A-1DA9-45B2-BE25-F10DC5304111}"/>
              </a:ext>
              <a:ext uri="{C183D7F6-B498-43B3-948B-1728B52AA6E4}">
                <adec:decorative xmlns:adec="http://schemas.microsoft.com/office/drawing/2017/decorative" val="1"/>
              </a:ext>
            </a:extLst>
          </p:cNvPr>
          <p:cNvGrpSpPr/>
          <p:nvPr/>
        </p:nvGrpSpPr>
        <p:grpSpPr>
          <a:xfrm>
            <a:off x="2958121" y="1255069"/>
            <a:ext cx="619964" cy="619964"/>
            <a:chOff x="3435958" y="2299143"/>
            <a:chExt cx="826631" cy="826631"/>
          </a:xfrm>
        </p:grpSpPr>
        <p:sp>
          <p:nvSpPr>
            <p:cNvPr id="101" name="Oval 100">
              <a:extLst>
                <a:ext uri="{FF2B5EF4-FFF2-40B4-BE49-F238E27FC236}">
                  <a16:creationId xmlns:a16="http://schemas.microsoft.com/office/drawing/2014/main" id="{3E06C1BF-C32F-48A9-9B8D-FD5BAAECFEC0}"/>
                </a:ext>
                <a:ext uri="{C183D7F6-B498-43B3-948B-1728B52AA6E4}">
                  <adec:decorative xmlns:adec="http://schemas.microsoft.com/office/drawing/2017/decorative" val="1"/>
                </a:ext>
              </a:extLst>
            </p:cNvPr>
            <p:cNvSpPr/>
            <p:nvPr/>
          </p:nvSpPr>
          <p:spPr bwMode="auto">
            <a:xfrm>
              <a:off x="3435958" y="2299143"/>
              <a:ext cx="826631" cy="82663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2" tIns="107570" rIns="134462" bIns="107570" numCol="1" spcCol="0" rtlCol="0" fromWordArt="0" anchor="t" anchorCtr="0" forceAA="0" compatLnSpc="1">
              <a:prstTxWarp prst="textNoShape">
                <a:avLst/>
              </a:prstTxWarp>
              <a:noAutofit/>
            </a:bodyPr>
            <a:lstStyle/>
            <a:p>
              <a:pPr algn="ctr" defTabSz="685585"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CA3437D8-20BE-4B80-921A-30F68F345520}"/>
                </a:ext>
              </a:extLst>
            </p:cNvPr>
            <p:cNvGrpSpPr/>
            <p:nvPr/>
          </p:nvGrpSpPr>
          <p:grpSpPr>
            <a:xfrm>
              <a:off x="3660318" y="2503062"/>
              <a:ext cx="337887" cy="418791"/>
              <a:chOff x="3706666" y="2724963"/>
              <a:chExt cx="344662" cy="427189"/>
            </a:xfrm>
          </p:grpSpPr>
          <p:sp>
            <p:nvSpPr>
              <p:cNvPr id="225" name="Freeform 88">
                <a:extLst>
                  <a:ext uri="{FF2B5EF4-FFF2-40B4-BE49-F238E27FC236}">
                    <a16:creationId xmlns:a16="http://schemas.microsoft.com/office/drawing/2014/main" id="{9090A10B-6193-4BF8-8476-D770A774EDBF}"/>
                  </a:ext>
                  <a:ext uri="{C183D7F6-B498-43B3-948B-1728B52AA6E4}">
                    <adec:decorative xmlns:adec="http://schemas.microsoft.com/office/drawing/2017/decorative" val="1"/>
                  </a:ext>
                </a:extLst>
              </p:cNvPr>
              <p:cNvSpPr>
                <a:spLocks/>
              </p:cNvSpPr>
              <p:nvPr/>
            </p:nvSpPr>
            <p:spPr bwMode="auto">
              <a:xfrm>
                <a:off x="3706666" y="2724963"/>
                <a:ext cx="344662" cy="427189"/>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2" tIns="33605" rIns="67212" bIns="33605" numCol="1" anchor="t" anchorCtr="0" compatLnSpc="1">
                <a:prstTxWarp prst="textNoShape">
                  <a:avLst/>
                </a:prstTxWarp>
              </a:bodyPr>
              <a:lstStyle/>
              <a:p>
                <a:pPr algn="ctr" defTabSz="672039" fontAlgn="base">
                  <a:defRPr/>
                </a:pPr>
                <a:endParaRPr lang="en-US" sz="1200">
                  <a:solidFill>
                    <a:srgbClr val="505050"/>
                  </a:solidFill>
                  <a:latin typeface="Segoe UI"/>
                </a:endParaRPr>
              </a:p>
            </p:txBody>
          </p:sp>
          <p:sp>
            <p:nvSpPr>
              <p:cNvPr id="226" name="Freeform 89">
                <a:extLst>
                  <a:ext uri="{FF2B5EF4-FFF2-40B4-BE49-F238E27FC236}">
                    <a16:creationId xmlns:a16="http://schemas.microsoft.com/office/drawing/2014/main" id="{C1178AD2-E8D5-4806-ABEA-2CC2F7F53504}"/>
                  </a:ext>
                  <a:ext uri="{C183D7F6-B498-43B3-948B-1728B52AA6E4}">
                    <adec:decorative xmlns:adec="http://schemas.microsoft.com/office/drawing/2017/decorative" val="1"/>
                  </a:ext>
                </a:extLst>
              </p:cNvPr>
              <p:cNvSpPr>
                <a:spLocks/>
              </p:cNvSpPr>
              <p:nvPr/>
            </p:nvSpPr>
            <p:spPr bwMode="auto">
              <a:xfrm>
                <a:off x="3706666" y="2724963"/>
                <a:ext cx="126214" cy="126215"/>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2" tIns="33605" rIns="67212" bIns="33605" numCol="1" anchor="t" anchorCtr="0" compatLnSpc="1">
                <a:prstTxWarp prst="textNoShape">
                  <a:avLst/>
                </a:prstTxWarp>
              </a:bodyPr>
              <a:lstStyle/>
              <a:p>
                <a:pPr algn="ctr" defTabSz="672039" fontAlgn="base">
                  <a:defRPr/>
                </a:pPr>
                <a:endParaRPr lang="en-US" sz="1200">
                  <a:solidFill>
                    <a:srgbClr val="505050"/>
                  </a:solidFill>
                  <a:latin typeface="Segoe UI"/>
                </a:endParaRPr>
              </a:p>
            </p:txBody>
          </p:sp>
          <p:sp>
            <p:nvSpPr>
              <p:cNvPr id="227" name="Line 90">
                <a:extLst>
                  <a:ext uri="{FF2B5EF4-FFF2-40B4-BE49-F238E27FC236}">
                    <a16:creationId xmlns:a16="http://schemas.microsoft.com/office/drawing/2014/main" id="{D71D1268-FF75-4ACA-870E-26C9F33440C8}"/>
                  </a:ext>
                  <a:ext uri="{C183D7F6-B498-43B3-948B-1728B52AA6E4}">
                    <adec:decorative xmlns:adec="http://schemas.microsoft.com/office/drawing/2017/decorative" val="1"/>
                  </a:ext>
                </a:extLst>
              </p:cNvPr>
              <p:cNvSpPr>
                <a:spLocks noChangeShapeType="1"/>
              </p:cNvSpPr>
              <p:nvPr/>
            </p:nvSpPr>
            <p:spPr bwMode="auto">
              <a:xfrm>
                <a:off x="3796472" y="2948266"/>
                <a:ext cx="16262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67212" tIns="33605" rIns="67212" bIns="33605" numCol="1" anchor="t" anchorCtr="0" compatLnSpc="1">
                <a:prstTxWarp prst="textNoShape">
                  <a:avLst/>
                </a:prstTxWarp>
              </a:bodyPr>
              <a:lstStyle/>
              <a:p>
                <a:pPr algn="ctr" defTabSz="672039" fontAlgn="base">
                  <a:defRPr/>
                </a:pPr>
                <a:endParaRPr lang="en-US" sz="1200">
                  <a:solidFill>
                    <a:srgbClr val="505050"/>
                  </a:solidFill>
                  <a:latin typeface="Segoe UI"/>
                </a:endParaRPr>
              </a:p>
            </p:txBody>
          </p:sp>
          <p:sp>
            <p:nvSpPr>
              <p:cNvPr id="228" name="Line 91">
                <a:extLst>
                  <a:ext uri="{FF2B5EF4-FFF2-40B4-BE49-F238E27FC236}">
                    <a16:creationId xmlns:a16="http://schemas.microsoft.com/office/drawing/2014/main" id="{B82738C3-1753-4AFF-BC4B-911EB5EA75B5}"/>
                  </a:ext>
                  <a:ext uri="{C183D7F6-B498-43B3-948B-1728B52AA6E4}">
                    <adec:decorative xmlns:adec="http://schemas.microsoft.com/office/drawing/2017/decorative" val="1"/>
                  </a:ext>
                </a:extLst>
              </p:cNvPr>
              <p:cNvSpPr>
                <a:spLocks noChangeShapeType="1"/>
              </p:cNvSpPr>
              <p:nvPr/>
            </p:nvSpPr>
            <p:spPr bwMode="auto">
              <a:xfrm>
                <a:off x="3796472" y="3030791"/>
                <a:ext cx="16262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67212" tIns="33605" rIns="67212" bIns="33605" numCol="1" anchor="t" anchorCtr="0" compatLnSpc="1">
                <a:prstTxWarp prst="textNoShape">
                  <a:avLst/>
                </a:prstTxWarp>
              </a:bodyPr>
              <a:lstStyle/>
              <a:p>
                <a:pPr algn="ctr" defTabSz="672039" fontAlgn="base">
                  <a:defRPr/>
                </a:pPr>
                <a:endParaRPr lang="en-US" sz="1200">
                  <a:solidFill>
                    <a:srgbClr val="505050"/>
                  </a:solidFill>
                  <a:latin typeface="Segoe UI"/>
                </a:endParaRPr>
              </a:p>
            </p:txBody>
          </p:sp>
        </p:grpSp>
      </p:grpSp>
      <p:grpSp>
        <p:nvGrpSpPr>
          <p:cNvPr id="27" name="Group 26">
            <a:extLst>
              <a:ext uri="{FF2B5EF4-FFF2-40B4-BE49-F238E27FC236}">
                <a16:creationId xmlns:a16="http://schemas.microsoft.com/office/drawing/2014/main" id="{7C7C8E7D-5613-46DE-9FC8-00C3064E41E8}"/>
              </a:ext>
              <a:ext uri="{C183D7F6-B498-43B3-948B-1728B52AA6E4}">
                <adec:decorative xmlns:adec="http://schemas.microsoft.com/office/drawing/2017/decorative" val="1"/>
              </a:ext>
            </a:extLst>
          </p:cNvPr>
          <p:cNvGrpSpPr/>
          <p:nvPr/>
        </p:nvGrpSpPr>
        <p:grpSpPr>
          <a:xfrm>
            <a:off x="3529429" y="1997165"/>
            <a:ext cx="1534272" cy="81566"/>
            <a:chOff x="4154573" y="3409885"/>
            <a:chExt cx="2086746" cy="108756"/>
          </a:xfrm>
        </p:grpSpPr>
        <p:cxnSp>
          <p:nvCxnSpPr>
            <p:cNvPr id="220" name="Straight Connector 219">
              <a:extLst>
                <a:ext uri="{FF2B5EF4-FFF2-40B4-BE49-F238E27FC236}">
                  <a16:creationId xmlns:a16="http://schemas.microsoft.com/office/drawing/2014/main" id="{4B12FE2D-66D4-4645-822E-BBC46B586BB3}"/>
                </a:ext>
                <a:ext uri="{C183D7F6-B498-43B3-948B-1728B52AA6E4}">
                  <adec:decorative xmlns:adec="http://schemas.microsoft.com/office/drawing/2017/decorative" val="1"/>
                </a:ext>
              </a:extLst>
            </p:cNvPr>
            <p:cNvCxnSpPr>
              <a:cxnSpLocks/>
            </p:cNvCxnSpPr>
            <p:nvPr/>
          </p:nvCxnSpPr>
          <p:spPr>
            <a:xfrm>
              <a:off x="4154573" y="3464263"/>
              <a:ext cx="2086746"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1" name="Rectangle 34">
              <a:extLst>
                <a:ext uri="{FF2B5EF4-FFF2-40B4-BE49-F238E27FC236}">
                  <a16:creationId xmlns:a16="http://schemas.microsoft.com/office/drawing/2014/main" id="{481031D8-3B80-4C98-893E-C6CAF2FE4DC0}"/>
                </a:ext>
                <a:ext uri="{C183D7F6-B498-43B3-948B-1728B52AA6E4}">
                  <adec:decorative xmlns:adec="http://schemas.microsoft.com/office/drawing/2017/decorative" val="1"/>
                </a:ext>
              </a:extLst>
            </p:cNvPr>
            <p:cNvSpPr/>
            <p:nvPr/>
          </p:nvSpPr>
          <p:spPr bwMode="auto">
            <a:xfrm rot="8100000">
              <a:off x="6122511" y="3409885"/>
              <a:ext cx="107718" cy="1087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20" tIns="109696" rIns="137120" bIns="109696" numCol="1" spcCol="0" rtlCol="0" fromWordArt="0" anchor="t" anchorCtr="0" forceAA="0" compatLnSpc="1">
              <a:prstTxWarp prst="textNoShape">
                <a:avLst/>
              </a:prstTxWarp>
              <a:noAutofit/>
            </a:bodyPr>
            <a:lstStyle/>
            <a:p>
              <a:pPr defTabSz="699094" fontAlgn="base">
                <a:spcBef>
                  <a:spcPct val="0"/>
                </a:spcBef>
                <a:spcAft>
                  <a:spcPct val="0"/>
                </a:spcAft>
                <a:defRPr/>
              </a:pPr>
              <a:endParaRPr lang="en-US" sz="1500">
                <a:solidFill>
                  <a:srgbClr val="FFFFFF"/>
                </a:solidFill>
                <a:latin typeface="Segoe UI"/>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D59537A8-4173-4CFF-BA84-1F5F7180E9F0}"/>
              </a:ext>
              <a:ext uri="{C183D7F6-B498-43B3-948B-1728B52AA6E4}">
                <adec:decorative xmlns:adec="http://schemas.microsoft.com/office/drawing/2017/decorative" val="1"/>
              </a:ext>
            </a:extLst>
          </p:cNvPr>
          <p:cNvGrpSpPr/>
          <p:nvPr/>
        </p:nvGrpSpPr>
        <p:grpSpPr>
          <a:xfrm>
            <a:off x="5203473" y="1255069"/>
            <a:ext cx="619964" cy="619964"/>
            <a:chOff x="6312492" y="2299143"/>
            <a:chExt cx="826631" cy="826631"/>
          </a:xfrm>
        </p:grpSpPr>
        <p:sp>
          <p:nvSpPr>
            <p:cNvPr id="104" name="Oval 103">
              <a:extLst>
                <a:ext uri="{FF2B5EF4-FFF2-40B4-BE49-F238E27FC236}">
                  <a16:creationId xmlns:a16="http://schemas.microsoft.com/office/drawing/2014/main" id="{A0A5D79E-47AA-4D03-AC4E-D5DFF104B4A7}"/>
                </a:ext>
                <a:ext uri="{C183D7F6-B498-43B3-948B-1728B52AA6E4}">
                  <adec:decorative xmlns:adec="http://schemas.microsoft.com/office/drawing/2017/decorative" val="1"/>
                </a:ext>
              </a:extLst>
            </p:cNvPr>
            <p:cNvSpPr/>
            <p:nvPr/>
          </p:nvSpPr>
          <p:spPr bwMode="auto">
            <a:xfrm>
              <a:off x="6312492" y="2299143"/>
              <a:ext cx="826631" cy="82663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2" tIns="107570" rIns="134462" bIns="107570" numCol="1" spcCol="0" rtlCol="0" fromWordArt="0" anchor="t" anchorCtr="0" forceAA="0" compatLnSpc="1">
              <a:prstTxWarp prst="textNoShape">
                <a:avLst/>
              </a:prstTxWarp>
              <a:noAutofit/>
            </a:bodyPr>
            <a:lstStyle/>
            <a:p>
              <a:pPr algn="ctr" defTabSz="685585"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06E758C5-CE85-4A7C-9D45-D8DCAAE93BCE}"/>
                </a:ext>
              </a:extLst>
            </p:cNvPr>
            <p:cNvGrpSpPr/>
            <p:nvPr/>
          </p:nvGrpSpPr>
          <p:grpSpPr>
            <a:xfrm>
              <a:off x="6486663" y="2475658"/>
              <a:ext cx="477474" cy="475820"/>
              <a:chOff x="6485890" y="2692506"/>
              <a:chExt cx="487048" cy="485361"/>
            </a:xfrm>
          </p:grpSpPr>
          <p:sp>
            <p:nvSpPr>
              <p:cNvPr id="230" name="AutoShape 151">
                <a:extLst>
                  <a:ext uri="{FF2B5EF4-FFF2-40B4-BE49-F238E27FC236}">
                    <a16:creationId xmlns:a16="http://schemas.microsoft.com/office/drawing/2014/main" id="{3125C1AE-68F8-4C8F-9F3B-45558688345C}"/>
                  </a:ext>
                  <a:ext uri="{C183D7F6-B498-43B3-948B-1728B52AA6E4}">
                    <adec:decorative xmlns:adec="http://schemas.microsoft.com/office/drawing/2017/decorative" val="1"/>
                  </a:ext>
                </a:extLst>
              </p:cNvPr>
              <p:cNvSpPr>
                <a:spLocks noChangeAspect="1" noChangeArrowheads="1" noTextEdit="1"/>
              </p:cNvSpPr>
              <p:nvPr/>
            </p:nvSpPr>
            <p:spPr bwMode="auto">
              <a:xfrm>
                <a:off x="6485890" y="2692506"/>
                <a:ext cx="487048" cy="485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0" tIns="34279" rIns="68560" bIns="34279" numCol="1" anchor="t" anchorCtr="0" compatLnSpc="1">
                <a:prstTxWarp prst="textNoShape">
                  <a:avLst/>
                </a:prstTxWarp>
              </a:bodyPr>
              <a:lstStyle/>
              <a:p>
                <a:pPr defTabSz="685545">
                  <a:defRPr/>
                </a:pPr>
                <a:endParaRPr lang="en-US" sz="1200">
                  <a:solidFill>
                    <a:srgbClr val="FFFFFF"/>
                  </a:solidFill>
                  <a:latin typeface="Segoe UI"/>
                </a:endParaRPr>
              </a:p>
            </p:txBody>
          </p:sp>
          <p:sp>
            <p:nvSpPr>
              <p:cNvPr id="231" name="Oval 153">
                <a:extLst>
                  <a:ext uri="{FF2B5EF4-FFF2-40B4-BE49-F238E27FC236}">
                    <a16:creationId xmlns:a16="http://schemas.microsoft.com/office/drawing/2014/main" id="{9C1ADD05-C62A-43B6-8026-DCA813F93949}"/>
                  </a:ext>
                  <a:ext uri="{C183D7F6-B498-43B3-948B-1728B52AA6E4}">
                    <adec:decorative xmlns:adec="http://schemas.microsoft.com/office/drawing/2017/decorative" val="1"/>
                  </a:ext>
                </a:extLst>
              </p:cNvPr>
              <p:cNvSpPr>
                <a:spLocks noChangeArrowheads="1"/>
              </p:cNvSpPr>
              <p:nvPr/>
            </p:nvSpPr>
            <p:spPr bwMode="auto">
              <a:xfrm>
                <a:off x="6575210" y="2778455"/>
                <a:ext cx="311778" cy="31177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79" rIns="68560" bIns="34279" numCol="1" anchor="t" anchorCtr="0" compatLnSpc="1">
                <a:prstTxWarp prst="textNoShape">
                  <a:avLst/>
                </a:prstTxWarp>
              </a:bodyPr>
              <a:lstStyle/>
              <a:p>
                <a:pPr defTabSz="685545">
                  <a:defRPr/>
                </a:pPr>
                <a:endParaRPr lang="en-US" sz="1200">
                  <a:solidFill>
                    <a:srgbClr val="FFFFFF"/>
                  </a:solidFill>
                  <a:latin typeface="Segoe UI"/>
                </a:endParaRPr>
              </a:p>
            </p:txBody>
          </p:sp>
          <p:sp>
            <p:nvSpPr>
              <p:cNvPr id="232" name="Freeform 154">
                <a:extLst>
                  <a:ext uri="{FF2B5EF4-FFF2-40B4-BE49-F238E27FC236}">
                    <a16:creationId xmlns:a16="http://schemas.microsoft.com/office/drawing/2014/main" id="{D7D352D5-B063-458B-BE3D-2C2F74643621}"/>
                  </a:ext>
                  <a:ext uri="{C183D7F6-B498-43B3-948B-1728B52AA6E4}">
                    <adec:decorative xmlns:adec="http://schemas.microsoft.com/office/drawing/2017/decorative" val="1"/>
                  </a:ext>
                </a:extLst>
              </p:cNvPr>
              <p:cNvSpPr>
                <a:spLocks/>
              </p:cNvSpPr>
              <p:nvPr/>
            </p:nvSpPr>
            <p:spPr bwMode="auto">
              <a:xfrm>
                <a:off x="6632510" y="2859349"/>
                <a:ext cx="185382" cy="151675"/>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79" rIns="68560" bIns="34279" numCol="1" anchor="t" anchorCtr="0" compatLnSpc="1">
                <a:prstTxWarp prst="textNoShape">
                  <a:avLst/>
                </a:prstTxWarp>
              </a:bodyPr>
              <a:lstStyle/>
              <a:p>
                <a:pPr defTabSz="685545">
                  <a:defRPr/>
                </a:pPr>
                <a:endParaRPr lang="en-US" sz="1200">
                  <a:solidFill>
                    <a:srgbClr val="FFFFFF"/>
                  </a:solidFill>
                  <a:latin typeface="Segoe UI"/>
                </a:endParaRPr>
              </a:p>
            </p:txBody>
          </p:sp>
          <p:sp>
            <p:nvSpPr>
              <p:cNvPr id="233" name="Freeform 155">
                <a:extLst>
                  <a:ext uri="{FF2B5EF4-FFF2-40B4-BE49-F238E27FC236}">
                    <a16:creationId xmlns:a16="http://schemas.microsoft.com/office/drawing/2014/main" id="{2DE76BC6-F3FE-451B-A56F-AADEE484277B}"/>
                  </a:ext>
                  <a:ext uri="{C183D7F6-B498-43B3-948B-1728B52AA6E4}">
                    <adec:decorative xmlns:adec="http://schemas.microsoft.com/office/drawing/2017/decorative" val="1"/>
                  </a:ext>
                </a:extLst>
              </p:cNvPr>
              <p:cNvSpPr>
                <a:spLocks/>
              </p:cNvSpPr>
              <p:nvPr/>
            </p:nvSpPr>
            <p:spPr bwMode="auto">
              <a:xfrm>
                <a:off x="6873506" y="2948669"/>
                <a:ext cx="99432" cy="148305"/>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79" rIns="68560" bIns="34279" numCol="1" anchor="t" anchorCtr="0" compatLnSpc="1">
                <a:prstTxWarp prst="textNoShape">
                  <a:avLst/>
                </a:prstTxWarp>
              </a:bodyPr>
              <a:lstStyle/>
              <a:p>
                <a:pPr defTabSz="685545">
                  <a:defRPr/>
                </a:pPr>
                <a:endParaRPr lang="en-US" sz="1200">
                  <a:solidFill>
                    <a:srgbClr val="FFFFFF"/>
                  </a:solidFill>
                  <a:latin typeface="Segoe UI"/>
                </a:endParaRPr>
              </a:p>
            </p:txBody>
          </p:sp>
          <p:sp>
            <p:nvSpPr>
              <p:cNvPr id="234" name="Freeform 156">
                <a:extLst>
                  <a:ext uri="{FF2B5EF4-FFF2-40B4-BE49-F238E27FC236}">
                    <a16:creationId xmlns:a16="http://schemas.microsoft.com/office/drawing/2014/main" id="{96EBE8DB-EF9B-41B3-B4DE-B3D9C26B78E0}"/>
                  </a:ext>
                  <a:ext uri="{C183D7F6-B498-43B3-948B-1728B52AA6E4}">
                    <adec:decorative xmlns:adec="http://schemas.microsoft.com/office/drawing/2017/decorative" val="1"/>
                  </a:ext>
                </a:extLst>
              </p:cNvPr>
              <p:cNvSpPr>
                <a:spLocks/>
              </p:cNvSpPr>
              <p:nvPr/>
            </p:nvSpPr>
            <p:spPr bwMode="auto">
              <a:xfrm>
                <a:off x="6485890" y="2773400"/>
                <a:ext cx="99432" cy="149990"/>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79" rIns="68560" bIns="34279" numCol="1" anchor="t" anchorCtr="0" compatLnSpc="1">
                <a:prstTxWarp prst="textNoShape">
                  <a:avLst/>
                </a:prstTxWarp>
              </a:bodyPr>
              <a:lstStyle/>
              <a:p>
                <a:pPr defTabSz="685545">
                  <a:defRPr/>
                </a:pPr>
                <a:endParaRPr lang="en-US" sz="1200">
                  <a:solidFill>
                    <a:srgbClr val="FFFFFF"/>
                  </a:solidFill>
                  <a:latin typeface="Segoe UI"/>
                </a:endParaRPr>
              </a:p>
            </p:txBody>
          </p:sp>
          <p:sp>
            <p:nvSpPr>
              <p:cNvPr id="235" name="Freeform 157">
                <a:extLst>
                  <a:ext uri="{FF2B5EF4-FFF2-40B4-BE49-F238E27FC236}">
                    <a16:creationId xmlns:a16="http://schemas.microsoft.com/office/drawing/2014/main" id="{AB451BEC-E5A2-4D0B-98CA-E900505D4C6A}"/>
                  </a:ext>
                  <a:ext uri="{C183D7F6-B498-43B3-948B-1728B52AA6E4}">
                    <adec:decorative xmlns:adec="http://schemas.microsoft.com/office/drawing/2017/decorative" val="1"/>
                  </a:ext>
                </a:extLst>
              </p:cNvPr>
              <p:cNvSpPr>
                <a:spLocks/>
              </p:cNvSpPr>
              <p:nvPr/>
            </p:nvSpPr>
            <p:spPr bwMode="auto">
              <a:xfrm>
                <a:off x="6566784" y="3080121"/>
                <a:ext cx="149991" cy="97746"/>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79" rIns="68560" bIns="34279" numCol="1" anchor="t" anchorCtr="0" compatLnSpc="1">
                <a:prstTxWarp prst="textNoShape">
                  <a:avLst/>
                </a:prstTxWarp>
              </a:bodyPr>
              <a:lstStyle/>
              <a:p>
                <a:pPr defTabSz="685545">
                  <a:defRPr/>
                </a:pPr>
                <a:endParaRPr lang="en-US" sz="1200">
                  <a:solidFill>
                    <a:srgbClr val="FFFFFF"/>
                  </a:solidFill>
                  <a:latin typeface="Segoe UI"/>
                </a:endParaRPr>
              </a:p>
            </p:txBody>
          </p:sp>
          <p:sp>
            <p:nvSpPr>
              <p:cNvPr id="236" name="Freeform 158">
                <a:extLst>
                  <a:ext uri="{FF2B5EF4-FFF2-40B4-BE49-F238E27FC236}">
                    <a16:creationId xmlns:a16="http://schemas.microsoft.com/office/drawing/2014/main" id="{008E3E85-0664-4A47-B4B1-797050925BDE}"/>
                  </a:ext>
                  <a:ext uri="{C183D7F6-B498-43B3-948B-1728B52AA6E4}">
                    <adec:decorative xmlns:adec="http://schemas.microsoft.com/office/drawing/2017/decorative" val="1"/>
                  </a:ext>
                </a:extLst>
              </p:cNvPr>
              <p:cNvSpPr>
                <a:spLocks/>
              </p:cNvSpPr>
              <p:nvPr/>
            </p:nvSpPr>
            <p:spPr bwMode="auto">
              <a:xfrm>
                <a:off x="6485890" y="2948669"/>
                <a:ext cx="99432" cy="148305"/>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79" rIns="68560" bIns="34279" numCol="1" anchor="t" anchorCtr="0" compatLnSpc="1">
                <a:prstTxWarp prst="textNoShape">
                  <a:avLst/>
                </a:prstTxWarp>
              </a:bodyPr>
              <a:lstStyle/>
              <a:p>
                <a:pPr defTabSz="685545">
                  <a:defRPr/>
                </a:pPr>
                <a:endParaRPr lang="en-US" sz="1200">
                  <a:solidFill>
                    <a:srgbClr val="FFFFFF"/>
                  </a:solidFill>
                  <a:latin typeface="Segoe UI"/>
                </a:endParaRPr>
              </a:p>
            </p:txBody>
          </p:sp>
          <p:sp>
            <p:nvSpPr>
              <p:cNvPr id="237" name="Freeform 159">
                <a:extLst>
                  <a:ext uri="{FF2B5EF4-FFF2-40B4-BE49-F238E27FC236}">
                    <a16:creationId xmlns:a16="http://schemas.microsoft.com/office/drawing/2014/main" id="{D8B002E9-C3F9-4174-807D-7662F3572D3C}"/>
                  </a:ext>
                  <a:ext uri="{C183D7F6-B498-43B3-948B-1728B52AA6E4}">
                    <adec:decorative xmlns:adec="http://schemas.microsoft.com/office/drawing/2017/decorative" val="1"/>
                  </a:ext>
                </a:extLst>
              </p:cNvPr>
              <p:cNvSpPr>
                <a:spLocks/>
              </p:cNvSpPr>
              <p:nvPr/>
            </p:nvSpPr>
            <p:spPr bwMode="auto">
              <a:xfrm>
                <a:off x="6873506" y="2773400"/>
                <a:ext cx="99432" cy="149990"/>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79" rIns="68560" bIns="34279" numCol="1" anchor="t" anchorCtr="0" compatLnSpc="1">
                <a:prstTxWarp prst="textNoShape">
                  <a:avLst/>
                </a:prstTxWarp>
              </a:bodyPr>
              <a:lstStyle/>
              <a:p>
                <a:pPr defTabSz="685545">
                  <a:defRPr/>
                </a:pPr>
                <a:endParaRPr lang="en-US" sz="1200">
                  <a:solidFill>
                    <a:srgbClr val="FFFFFF"/>
                  </a:solidFill>
                  <a:latin typeface="Segoe UI"/>
                </a:endParaRPr>
              </a:p>
            </p:txBody>
          </p:sp>
          <p:sp>
            <p:nvSpPr>
              <p:cNvPr id="238" name="Freeform 160">
                <a:extLst>
                  <a:ext uri="{FF2B5EF4-FFF2-40B4-BE49-F238E27FC236}">
                    <a16:creationId xmlns:a16="http://schemas.microsoft.com/office/drawing/2014/main" id="{037BEC80-04CA-46C0-9FE3-85D255AC90A3}"/>
                  </a:ext>
                  <a:ext uri="{C183D7F6-B498-43B3-948B-1728B52AA6E4}">
                    <adec:decorative xmlns:adec="http://schemas.microsoft.com/office/drawing/2017/decorative" val="1"/>
                  </a:ext>
                </a:extLst>
              </p:cNvPr>
              <p:cNvSpPr>
                <a:spLocks/>
              </p:cNvSpPr>
              <p:nvPr/>
            </p:nvSpPr>
            <p:spPr bwMode="auto">
              <a:xfrm>
                <a:off x="6742054" y="3080121"/>
                <a:ext cx="149991" cy="97746"/>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79" rIns="68560" bIns="34279" numCol="1" anchor="t" anchorCtr="0" compatLnSpc="1">
                <a:prstTxWarp prst="textNoShape">
                  <a:avLst/>
                </a:prstTxWarp>
              </a:bodyPr>
              <a:lstStyle/>
              <a:p>
                <a:pPr defTabSz="685545">
                  <a:defRPr/>
                </a:pPr>
                <a:endParaRPr lang="en-US" sz="1200">
                  <a:solidFill>
                    <a:srgbClr val="FFFFFF"/>
                  </a:solidFill>
                  <a:latin typeface="Segoe UI"/>
                </a:endParaRPr>
              </a:p>
            </p:txBody>
          </p:sp>
          <p:sp>
            <p:nvSpPr>
              <p:cNvPr id="239" name="Freeform 161">
                <a:extLst>
                  <a:ext uri="{FF2B5EF4-FFF2-40B4-BE49-F238E27FC236}">
                    <a16:creationId xmlns:a16="http://schemas.microsoft.com/office/drawing/2014/main" id="{009BCC5E-B869-4CD2-AD07-8B83A6CCA096}"/>
                  </a:ext>
                  <a:ext uri="{C183D7F6-B498-43B3-948B-1728B52AA6E4}">
                    <adec:decorative xmlns:adec="http://schemas.microsoft.com/office/drawing/2017/decorative" val="1"/>
                  </a:ext>
                </a:extLst>
              </p:cNvPr>
              <p:cNvSpPr>
                <a:spLocks/>
              </p:cNvSpPr>
              <p:nvPr/>
            </p:nvSpPr>
            <p:spPr bwMode="auto">
              <a:xfrm>
                <a:off x="6742054" y="2695877"/>
                <a:ext cx="149991" cy="96061"/>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79" rIns="68560" bIns="34279" numCol="1" anchor="t" anchorCtr="0" compatLnSpc="1">
                <a:prstTxWarp prst="textNoShape">
                  <a:avLst/>
                </a:prstTxWarp>
              </a:bodyPr>
              <a:lstStyle/>
              <a:p>
                <a:pPr defTabSz="685545">
                  <a:defRPr/>
                </a:pPr>
                <a:endParaRPr lang="en-US" sz="1200">
                  <a:solidFill>
                    <a:srgbClr val="FFFFFF"/>
                  </a:solidFill>
                  <a:latin typeface="Segoe UI"/>
                </a:endParaRPr>
              </a:p>
            </p:txBody>
          </p:sp>
          <p:sp>
            <p:nvSpPr>
              <p:cNvPr id="240" name="Freeform 162">
                <a:extLst>
                  <a:ext uri="{FF2B5EF4-FFF2-40B4-BE49-F238E27FC236}">
                    <a16:creationId xmlns:a16="http://schemas.microsoft.com/office/drawing/2014/main" id="{94F1DB97-8B51-4207-AB18-F6AC6A9ABE9C}"/>
                  </a:ext>
                  <a:ext uri="{C183D7F6-B498-43B3-948B-1728B52AA6E4}">
                    <adec:decorative xmlns:adec="http://schemas.microsoft.com/office/drawing/2017/decorative" val="1"/>
                  </a:ext>
                </a:extLst>
              </p:cNvPr>
              <p:cNvSpPr>
                <a:spLocks/>
              </p:cNvSpPr>
              <p:nvPr/>
            </p:nvSpPr>
            <p:spPr bwMode="auto">
              <a:xfrm>
                <a:off x="6566784" y="2695877"/>
                <a:ext cx="149991" cy="96061"/>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79" rIns="68560" bIns="34279" numCol="1" anchor="t" anchorCtr="0" compatLnSpc="1">
                <a:prstTxWarp prst="textNoShape">
                  <a:avLst/>
                </a:prstTxWarp>
              </a:bodyPr>
              <a:lstStyle/>
              <a:p>
                <a:pPr defTabSz="685545">
                  <a:defRPr/>
                </a:pPr>
                <a:endParaRPr lang="en-US" sz="1200">
                  <a:solidFill>
                    <a:srgbClr val="FFFFFF"/>
                  </a:solidFill>
                  <a:latin typeface="Segoe UI"/>
                </a:endParaRPr>
              </a:p>
            </p:txBody>
          </p:sp>
        </p:grpSp>
      </p:grpSp>
      <p:grpSp>
        <p:nvGrpSpPr>
          <p:cNvPr id="28" name="Group 27">
            <a:extLst>
              <a:ext uri="{FF2B5EF4-FFF2-40B4-BE49-F238E27FC236}">
                <a16:creationId xmlns:a16="http://schemas.microsoft.com/office/drawing/2014/main" id="{BB12491C-6AF4-433E-8A6D-818490A9B53F}"/>
              </a:ext>
              <a:ext uri="{C183D7F6-B498-43B3-948B-1728B52AA6E4}">
                <adec:decorative xmlns:adec="http://schemas.microsoft.com/office/drawing/2017/decorative" val="1"/>
              </a:ext>
            </a:extLst>
          </p:cNvPr>
          <p:cNvGrpSpPr/>
          <p:nvPr/>
        </p:nvGrpSpPr>
        <p:grpSpPr>
          <a:xfrm>
            <a:off x="5868905" y="1997165"/>
            <a:ext cx="1357234" cy="81566"/>
            <a:chOff x="7336465" y="3409885"/>
            <a:chExt cx="1845959" cy="108756"/>
          </a:xfrm>
        </p:grpSpPr>
        <p:cxnSp>
          <p:nvCxnSpPr>
            <p:cNvPr id="222" name="Straight Connector 221">
              <a:extLst>
                <a:ext uri="{FF2B5EF4-FFF2-40B4-BE49-F238E27FC236}">
                  <a16:creationId xmlns:a16="http://schemas.microsoft.com/office/drawing/2014/main" id="{0F56134F-3327-43C6-94A4-BF57364ECEC3}"/>
                </a:ext>
                <a:ext uri="{C183D7F6-B498-43B3-948B-1728B52AA6E4}">
                  <adec:decorative xmlns:adec="http://schemas.microsoft.com/office/drawing/2017/decorative" val="1"/>
                </a:ext>
              </a:extLst>
            </p:cNvPr>
            <p:cNvCxnSpPr>
              <a:cxnSpLocks/>
            </p:cNvCxnSpPr>
            <p:nvPr/>
          </p:nvCxnSpPr>
          <p:spPr>
            <a:xfrm>
              <a:off x="7336465" y="3464263"/>
              <a:ext cx="1845959"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3" name="Rectangle 34">
              <a:extLst>
                <a:ext uri="{FF2B5EF4-FFF2-40B4-BE49-F238E27FC236}">
                  <a16:creationId xmlns:a16="http://schemas.microsoft.com/office/drawing/2014/main" id="{674F18A7-2665-42A3-851B-3A188428E2C7}"/>
                </a:ext>
                <a:ext uri="{C183D7F6-B498-43B3-948B-1728B52AA6E4}">
                  <adec:decorative xmlns:adec="http://schemas.microsoft.com/office/drawing/2017/decorative" val="1"/>
                </a:ext>
              </a:extLst>
            </p:cNvPr>
            <p:cNvSpPr/>
            <p:nvPr/>
          </p:nvSpPr>
          <p:spPr bwMode="auto">
            <a:xfrm rot="8100000">
              <a:off x="9063617" y="3409885"/>
              <a:ext cx="107718" cy="1087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20" tIns="109696" rIns="137120" bIns="109696" numCol="1" spcCol="0" rtlCol="0" fromWordArt="0" anchor="t" anchorCtr="0" forceAA="0" compatLnSpc="1">
              <a:prstTxWarp prst="textNoShape">
                <a:avLst/>
              </a:prstTxWarp>
              <a:noAutofit/>
            </a:bodyPr>
            <a:lstStyle/>
            <a:p>
              <a:pPr defTabSz="699094" fontAlgn="base">
                <a:spcBef>
                  <a:spcPct val="0"/>
                </a:spcBef>
                <a:spcAft>
                  <a:spcPct val="0"/>
                </a:spcAft>
                <a:defRPr/>
              </a:pPr>
              <a:endParaRPr lang="en-US" sz="1500">
                <a:solidFill>
                  <a:srgbClr val="FFFFFF"/>
                </a:solidFill>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74794D81-626B-4284-B88F-67DBB2810ED6}"/>
              </a:ext>
              <a:ext uri="{C183D7F6-B498-43B3-948B-1728B52AA6E4}">
                <adec:decorative xmlns:adec="http://schemas.microsoft.com/office/drawing/2017/decorative" val="1"/>
              </a:ext>
            </a:extLst>
          </p:cNvPr>
          <p:cNvGrpSpPr/>
          <p:nvPr/>
        </p:nvGrpSpPr>
        <p:grpSpPr>
          <a:xfrm>
            <a:off x="7432343" y="1255069"/>
            <a:ext cx="619964" cy="619964"/>
            <a:chOff x="9189024" y="2299143"/>
            <a:chExt cx="826631" cy="826631"/>
          </a:xfrm>
        </p:grpSpPr>
        <p:sp>
          <p:nvSpPr>
            <p:cNvPr id="105" name="Oval 104">
              <a:extLst>
                <a:ext uri="{FF2B5EF4-FFF2-40B4-BE49-F238E27FC236}">
                  <a16:creationId xmlns:a16="http://schemas.microsoft.com/office/drawing/2014/main" id="{498C7C3A-A8D9-46A9-9A24-E176B412791B}"/>
                </a:ext>
                <a:ext uri="{C183D7F6-B498-43B3-948B-1728B52AA6E4}">
                  <adec:decorative xmlns:adec="http://schemas.microsoft.com/office/drawing/2017/decorative" val="1"/>
                </a:ext>
              </a:extLst>
            </p:cNvPr>
            <p:cNvSpPr/>
            <p:nvPr/>
          </p:nvSpPr>
          <p:spPr bwMode="auto">
            <a:xfrm>
              <a:off x="9189024" y="2299143"/>
              <a:ext cx="826631" cy="82663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2" tIns="107570" rIns="134462" bIns="107570" numCol="1" spcCol="0" rtlCol="0" fromWordArt="0" anchor="t" anchorCtr="0" forceAA="0" compatLnSpc="1">
              <a:prstTxWarp prst="textNoShape">
                <a:avLst/>
              </a:prstTxWarp>
              <a:noAutofit/>
            </a:bodyPr>
            <a:lstStyle/>
            <a:p>
              <a:pPr algn="ctr" defTabSz="685585"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34B18F9D-23A0-4399-9FCA-E3B9856C2F9D}"/>
                </a:ext>
              </a:extLst>
            </p:cNvPr>
            <p:cNvGrpSpPr/>
            <p:nvPr/>
          </p:nvGrpSpPr>
          <p:grpSpPr>
            <a:xfrm>
              <a:off x="9404510" y="2505773"/>
              <a:ext cx="406523" cy="406803"/>
              <a:chOff x="9686726" y="2729033"/>
              <a:chExt cx="414675" cy="414960"/>
            </a:xfrm>
          </p:grpSpPr>
          <p:sp>
            <p:nvSpPr>
              <p:cNvPr id="242" name="Freeform: Shape 241">
                <a:extLst>
                  <a:ext uri="{FF2B5EF4-FFF2-40B4-BE49-F238E27FC236}">
                    <a16:creationId xmlns:a16="http://schemas.microsoft.com/office/drawing/2014/main" id="{6660D93A-CD94-4AA6-81AC-07D717103FA5}"/>
                  </a:ext>
                  <a:ext uri="{C183D7F6-B498-43B3-948B-1728B52AA6E4}">
                    <adec:decorative xmlns:adec="http://schemas.microsoft.com/office/drawing/2017/decorative" val="1"/>
                  </a:ext>
                </a:extLst>
              </p:cNvPr>
              <p:cNvSpPr/>
              <p:nvPr/>
            </p:nvSpPr>
            <p:spPr>
              <a:xfrm>
                <a:off x="9753030" y="2796356"/>
                <a:ext cx="285089" cy="285088"/>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chemeClr val="accent5"/>
              </a:solidFill>
              <a:ln w="4321" cap="flat">
                <a:noFill/>
                <a:prstDash val="solid"/>
                <a:miter/>
              </a:ln>
            </p:spPr>
            <p:txBody>
              <a:bodyPr rtlCol="0" anchor="ctr"/>
              <a:lstStyle/>
              <a:p>
                <a:pPr algn="ctr" defTabSz="685545">
                  <a:defRPr/>
                </a:pPr>
                <a:endParaRPr lang="en-US" sz="1200">
                  <a:solidFill>
                    <a:srgbClr val="FFFFFF"/>
                  </a:solidFill>
                  <a:latin typeface="Segoe UI"/>
                </a:endParaRPr>
              </a:p>
            </p:txBody>
          </p:sp>
          <p:sp>
            <p:nvSpPr>
              <p:cNvPr id="243" name="Freeform: Shape 242">
                <a:extLst>
                  <a:ext uri="{FF2B5EF4-FFF2-40B4-BE49-F238E27FC236}">
                    <a16:creationId xmlns:a16="http://schemas.microsoft.com/office/drawing/2014/main" id="{1EC21C6D-8732-4094-A77D-A029F6AC6A43}"/>
                  </a:ext>
                  <a:ext uri="{C183D7F6-B498-43B3-948B-1728B52AA6E4}">
                    <adec:decorative xmlns:adec="http://schemas.microsoft.com/office/drawing/2017/decorative" val="1"/>
                  </a:ext>
                </a:extLst>
              </p:cNvPr>
              <p:cNvSpPr/>
              <p:nvPr/>
            </p:nvSpPr>
            <p:spPr>
              <a:xfrm>
                <a:off x="9686726" y="2729320"/>
                <a:ext cx="414675" cy="414673"/>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algn="ctr" defTabSz="685545">
                  <a:defRPr/>
                </a:pPr>
                <a:endParaRPr lang="en-US" sz="1200">
                  <a:solidFill>
                    <a:srgbClr val="FFFFFF"/>
                  </a:solidFill>
                  <a:latin typeface="Segoe UI"/>
                </a:endParaRPr>
              </a:p>
            </p:txBody>
          </p:sp>
          <p:sp>
            <p:nvSpPr>
              <p:cNvPr id="244" name="Freeform: Shape 243">
                <a:extLst>
                  <a:ext uri="{FF2B5EF4-FFF2-40B4-BE49-F238E27FC236}">
                    <a16:creationId xmlns:a16="http://schemas.microsoft.com/office/drawing/2014/main" id="{42E5EFFA-8584-4D63-99EB-D96CC4DCC80A}"/>
                  </a:ext>
                  <a:ext uri="{C183D7F6-B498-43B3-948B-1728B52AA6E4}">
                    <adec:decorative xmlns:adec="http://schemas.microsoft.com/office/drawing/2017/decorative" val="1"/>
                  </a:ext>
                </a:extLst>
              </p:cNvPr>
              <p:cNvSpPr/>
              <p:nvPr/>
            </p:nvSpPr>
            <p:spPr>
              <a:xfrm>
                <a:off x="9824707" y="2729033"/>
                <a:ext cx="276450" cy="246213"/>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algn="ctr" defTabSz="685545">
                  <a:defRPr/>
                </a:pPr>
                <a:endParaRPr lang="en-US" sz="1200">
                  <a:solidFill>
                    <a:srgbClr val="FFFFFF"/>
                  </a:solidFill>
                  <a:latin typeface="Segoe UI"/>
                </a:endParaRPr>
              </a:p>
            </p:txBody>
          </p:sp>
        </p:grpSp>
      </p:grpSp>
      <p:grpSp>
        <p:nvGrpSpPr>
          <p:cNvPr id="23" name="Group 22">
            <a:extLst>
              <a:ext uri="{FF2B5EF4-FFF2-40B4-BE49-F238E27FC236}">
                <a16:creationId xmlns:a16="http://schemas.microsoft.com/office/drawing/2014/main" id="{9641846B-2FF5-42A7-B0E6-4163A546561B}"/>
              </a:ext>
              <a:ext uri="{C183D7F6-B498-43B3-948B-1728B52AA6E4}">
                <adec:decorative xmlns:adec="http://schemas.microsoft.com/office/drawing/2017/decorative" val="1"/>
              </a:ext>
            </a:extLst>
          </p:cNvPr>
          <p:cNvGrpSpPr/>
          <p:nvPr/>
        </p:nvGrpSpPr>
        <p:grpSpPr>
          <a:xfrm>
            <a:off x="1395727" y="3367837"/>
            <a:ext cx="619964" cy="619964"/>
            <a:chOff x="4874225" y="4877779"/>
            <a:chExt cx="826631" cy="826631"/>
          </a:xfrm>
        </p:grpSpPr>
        <p:sp>
          <p:nvSpPr>
            <p:cNvPr id="113" name="Oval 112">
              <a:extLst>
                <a:ext uri="{FF2B5EF4-FFF2-40B4-BE49-F238E27FC236}">
                  <a16:creationId xmlns:a16="http://schemas.microsoft.com/office/drawing/2014/main" id="{0FFED030-31C2-422D-9452-643AC39B4165}"/>
                </a:ext>
                <a:ext uri="{C183D7F6-B498-43B3-948B-1728B52AA6E4}">
                  <adec:decorative xmlns:adec="http://schemas.microsoft.com/office/drawing/2017/decorative" val="1"/>
                </a:ext>
              </a:extLst>
            </p:cNvPr>
            <p:cNvSpPr/>
            <p:nvPr/>
          </p:nvSpPr>
          <p:spPr bwMode="auto">
            <a:xfrm>
              <a:off x="4874225" y="4877779"/>
              <a:ext cx="826631" cy="82663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2" tIns="107570" rIns="134462" bIns="107570" numCol="1" spcCol="0" rtlCol="0" fromWordArt="0" anchor="t" anchorCtr="0" forceAA="0" compatLnSpc="1">
              <a:prstTxWarp prst="textNoShape">
                <a:avLst/>
              </a:prstTxWarp>
              <a:noAutofit/>
            </a:bodyPr>
            <a:lstStyle/>
            <a:p>
              <a:pPr algn="ctr" defTabSz="685585"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 name="Group 7">
              <a:extLst>
                <a:ext uri="{FF2B5EF4-FFF2-40B4-BE49-F238E27FC236}">
                  <a16:creationId xmlns:a16="http://schemas.microsoft.com/office/drawing/2014/main" id="{7B70EDEE-CADC-4151-9353-46A517291A83}"/>
                </a:ext>
              </a:extLst>
            </p:cNvPr>
            <p:cNvGrpSpPr/>
            <p:nvPr/>
          </p:nvGrpSpPr>
          <p:grpSpPr>
            <a:xfrm>
              <a:off x="5074203" y="5027830"/>
              <a:ext cx="439644" cy="448001"/>
              <a:chOff x="5011533" y="4963474"/>
              <a:chExt cx="448460" cy="456984"/>
            </a:xfrm>
          </p:grpSpPr>
          <p:sp>
            <p:nvSpPr>
              <p:cNvPr id="131" name="Freeform 5">
                <a:extLst>
                  <a:ext uri="{FF2B5EF4-FFF2-40B4-BE49-F238E27FC236}">
                    <a16:creationId xmlns:a16="http://schemas.microsoft.com/office/drawing/2014/main" id="{E9B70CC2-9E84-4B44-B4EF-B867C1B03696}"/>
                  </a:ext>
                  <a:ext uri="{C183D7F6-B498-43B3-948B-1728B52AA6E4}">
                    <adec:decorative xmlns:adec="http://schemas.microsoft.com/office/drawing/2017/decorative" val="1"/>
                  </a:ext>
                </a:extLst>
              </p:cNvPr>
              <p:cNvSpPr>
                <a:spLocks noEditPoints="1"/>
              </p:cNvSpPr>
              <p:nvPr/>
            </p:nvSpPr>
            <p:spPr bwMode="auto">
              <a:xfrm>
                <a:off x="5011533" y="4970258"/>
                <a:ext cx="448460" cy="450200"/>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rgbClr val="0078D4"/>
              </a:solidFill>
              <a:ln>
                <a:noFill/>
              </a:ln>
            </p:spPr>
            <p:txBody>
              <a:bodyPr vert="horz" wrap="square" lIns="67212" tIns="33605" rIns="67212" bIns="33605" numCol="1" anchor="t" anchorCtr="0" compatLnSpc="1">
                <a:prstTxWarp prst="textNoShape">
                  <a:avLst/>
                </a:prstTxWarp>
              </a:bodyPr>
              <a:lstStyle/>
              <a:p>
                <a:pPr algn="ctr" defTabSz="672039" fontAlgn="base">
                  <a:defRPr/>
                </a:pPr>
                <a:endParaRPr lang="en-US" sz="1200">
                  <a:solidFill>
                    <a:srgbClr val="505050"/>
                  </a:solidFill>
                  <a:latin typeface="Segoe UI"/>
                </a:endParaRPr>
              </a:p>
            </p:txBody>
          </p:sp>
          <p:sp>
            <p:nvSpPr>
              <p:cNvPr id="132" name="Rectangle 131">
                <a:extLst>
                  <a:ext uri="{FF2B5EF4-FFF2-40B4-BE49-F238E27FC236}">
                    <a16:creationId xmlns:a16="http://schemas.microsoft.com/office/drawing/2014/main" id="{CD768795-A513-4FBD-B1A3-FC06C8926C0B}"/>
                  </a:ext>
                  <a:ext uri="{C183D7F6-B498-43B3-948B-1728B52AA6E4}">
                    <adec:decorative xmlns:adec="http://schemas.microsoft.com/office/drawing/2017/decorative" val="1"/>
                  </a:ext>
                </a:extLst>
              </p:cNvPr>
              <p:cNvSpPr/>
              <p:nvPr/>
            </p:nvSpPr>
            <p:spPr bwMode="auto">
              <a:xfrm>
                <a:off x="5228822" y="4963474"/>
                <a:ext cx="82169" cy="492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3" tIns="107539" rIns="134423" bIns="107539" numCol="1" spcCol="0" rtlCol="0" fromWordArt="0" anchor="t" anchorCtr="0" forceAA="0" compatLnSpc="1">
                <a:prstTxWarp prst="textNoShape">
                  <a:avLst/>
                </a:prstTxWarp>
                <a:noAutofit/>
              </a:bodyPr>
              <a:lstStyle/>
              <a:p>
                <a:pPr defTabSz="685322" fontAlgn="base">
                  <a:spcBef>
                    <a:spcPct val="0"/>
                  </a:spcBef>
                  <a:spcAft>
                    <a:spcPct val="0"/>
                  </a:spcAft>
                  <a:defRPr/>
                </a:pPr>
                <a:endParaRPr lang="en-US" sz="135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4" name="Group 23">
            <a:extLst>
              <a:ext uri="{FF2B5EF4-FFF2-40B4-BE49-F238E27FC236}">
                <a16:creationId xmlns:a16="http://schemas.microsoft.com/office/drawing/2014/main" id="{3BFC1A20-BF66-4D0F-A946-5F0CEEE48F21}"/>
              </a:ext>
              <a:ext uri="{C183D7F6-B498-43B3-948B-1728B52AA6E4}">
                <adec:decorative xmlns:adec="http://schemas.microsoft.com/office/drawing/2017/decorative" val="1"/>
              </a:ext>
            </a:extLst>
          </p:cNvPr>
          <p:cNvGrpSpPr/>
          <p:nvPr/>
        </p:nvGrpSpPr>
        <p:grpSpPr>
          <a:xfrm>
            <a:off x="3701101" y="3367837"/>
            <a:ext cx="619964" cy="619964"/>
            <a:chOff x="7750758" y="4877779"/>
            <a:chExt cx="826631" cy="826631"/>
          </a:xfrm>
        </p:grpSpPr>
        <p:sp>
          <p:nvSpPr>
            <p:cNvPr id="112" name="Oval 111">
              <a:extLst>
                <a:ext uri="{FF2B5EF4-FFF2-40B4-BE49-F238E27FC236}">
                  <a16:creationId xmlns:a16="http://schemas.microsoft.com/office/drawing/2014/main" id="{599EDEDD-5914-44AE-A503-8F3C72AFFFDE}"/>
                </a:ext>
                <a:ext uri="{C183D7F6-B498-43B3-948B-1728B52AA6E4}">
                  <adec:decorative xmlns:adec="http://schemas.microsoft.com/office/drawing/2017/decorative" val="1"/>
                </a:ext>
              </a:extLst>
            </p:cNvPr>
            <p:cNvSpPr/>
            <p:nvPr/>
          </p:nvSpPr>
          <p:spPr bwMode="auto">
            <a:xfrm>
              <a:off x="7750758" y="4877779"/>
              <a:ext cx="826631" cy="82663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2" tIns="107570" rIns="134462" bIns="107570" numCol="1" spcCol="0" rtlCol="0" fromWordArt="0" anchor="t" anchorCtr="0" forceAA="0" compatLnSpc="1">
              <a:prstTxWarp prst="textNoShape">
                <a:avLst/>
              </a:prstTxWarp>
              <a:noAutofit/>
            </a:bodyPr>
            <a:lstStyle/>
            <a:p>
              <a:pPr algn="ctr" defTabSz="685585"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D2527054-C259-4456-ABEF-FA3FEBAD644E}"/>
                </a:ext>
              </a:extLst>
            </p:cNvPr>
            <p:cNvGrpSpPr/>
            <p:nvPr/>
          </p:nvGrpSpPr>
          <p:grpSpPr>
            <a:xfrm>
              <a:off x="7964236" y="5067221"/>
              <a:ext cx="430907" cy="430899"/>
              <a:chOff x="7638115" y="5023862"/>
              <a:chExt cx="396604" cy="396596"/>
            </a:xfrm>
          </p:grpSpPr>
          <p:sp>
            <p:nvSpPr>
              <p:cNvPr id="183" name="Rectangle 251">
                <a:extLst>
                  <a:ext uri="{FF2B5EF4-FFF2-40B4-BE49-F238E27FC236}">
                    <a16:creationId xmlns:a16="http://schemas.microsoft.com/office/drawing/2014/main" id="{453F4DB3-484D-4391-BE42-BB2A87A4DA1C}"/>
                  </a:ext>
                  <a:ext uri="{C183D7F6-B498-43B3-948B-1728B52AA6E4}">
                    <adec:decorative xmlns:adec="http://schemas.microsoft.com/office/drawing/2017/decorative" val="1"/>
                  </a:ext>
                </a:extLst>
              </p:cNvPr>
              <p:cNvSpPr>
                <a:spLocks noChangeArrowheads="1"/>
              </p:cNvSpPr>
              <p:nvPr/>
            </p:nvSpPr>
            <p:spPr bwMode="auto">
              <a:xfrm>
                <a:off x="7638115" y="5023862"/>
                <a:ext cx="41028" cy="4254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2" tIns="33605" rIns="67212" bIns="33605" numCol="1" anchor="t" anchorCtr="0" compatLnSpc="1">
                <a:prstTxWarp prst="textNoShape">
                  <a:avLst/>
                </a:prstTxWarp>
              </a:bodyPr>
              <a:lstStyle/>
              <a:p>
                <a:pPr algn="ctr" defTabSz="672039" fontAlgn="base">
                  <a:defRPr/>
                </a:pPr>
                <a:endParaRPr lang="en-US" sz="1200">
                  <a:solidFill>
                    <a:srgbClr val="505050"/>
                  </a:solidFill>
                  <a:latin typeface="Segoe UI"/>
                </a:endParaRPr>
              </a:p>
            </p:txBody>
          </p:sp>
          <p:sp>
            <p:nvSpPr>
              <p:cNvPr id="184" name="Rectangle 252">
                <a:extLst>
                  <a:ext uri="{FF2B5EF4-FFF2-40B4-BE49-F238E27FC236}">
                    <a16:creationId xmlns:a16="http://schemas.microsoft.com/office/drawing/2014/main" id="{1D7B1356-0649-4835-8773-4FE6DF11A122}"/>
                  </a:ext>
                  <a:ext uri="{C183D7F6-B498-43B3-948B-1728B52AA6E4}">
                    <adec:decorative xmlns:adec="http://schemas.microsoft.com/office/drawing/2017/decorative" val="1"/>
                  </a:ext>
                </a:extLst>
              </p:cNvPr>
              <p:cNvSpPr>
                <a:spLocks noChangeArrowheads="1"/>
              </p:cNvSpPr>
              <p:nvPr/>
            </p:nvSpPr>
            <p:spPr bwMode="auto">
              <a:xfrm>
                <a:off x="7638115" y="5083124"/>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2" tIns="33605" rIns="67212" bIns="33605" numCol="1" anchor="t" anchorCtr="0" compatLnSpc="1">
                <a:prstTxWarp prst="textNoShape">
                  <a:avLst/>
                </a:prstTxWarp>
              </a:bodyPr>
              <a:lstStyle/>
              <a:p>
                <a:pPr algn="ctr" defTabSz="672039" fontAlgn="base">
                  <a:defRPr/>
                </a:pPr>
                <a:endParaRPr lang="en-US" sz="1200">
                  <a:solidFill>
                    <a:srgbClr val="505050"/>
                  </a:solidFill>
                  <a:latin typeface="Segoe UI"/>
                </a:endParaRPr>
              </a:p>
            </p:txBody>
          </p:sp>
          <p:sp>
            <p:nvSpPr>
              <p:cNvPr id="185" name="Rectangle 253">
                <a:extLst>
                  <a:ext uri="{FF2B5EF4-FFF2-40B4-BE49-F238E27FC236}">
                    <a16:creationId xmlns:a16="http://schemas.microsoft.com/office/drawing/2014/main" id="{4AA6F4A3-8D19-475C-A543-625C78A6DDFD}"/>
                  </a:ext>
                  <a:ext uri="{C183D7F6-B498-43B3-948B-1728B52AA6E4}">
                    <adec:decorative xmlns:adec="http://schemas.microsoft.com/office/drawing/2017/decorative" val="1"/>
                  </a:ext>
                </a:extLst>
              </p:cNvPr>
              <p:cNvSpPr>
                <a:spLocks noChangeArrowheads="1"/>
              </p:cNvSpPr>
              <p:nvPr/>
            </p:nvSpPr>
            <p:spPr bwMode="auto">
              <a:xfrm>
                <a:off x="7815903" y="5083124"/>
                <a:ext cx="41028"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2" tIns="33605" rIns="67212" bIns="33605" numCol="1" anchor="t" anchorCtr="0" compatLnSpc="1">
                <a:prstTxWarp prst="textNoShape">
                  <a:avLst/>
                </a:prstTxWarp>
              </a:bodyPr>
              <a:lstStyle/>
              <a:p>
                <a:pPr algn="ctr" defTabSz="672039" fontAlgn="base">
                  <a:defRPr/>
                </a:pPr>
                <a:endParaRPr lang="en-US" sz="1200">
                  <a:solidFill>
                    <a:srgbClr val="505050"/>
                  </a:solidFill>
                  <a:latin typeface="Segoe UI"/>
                </a:endParaRPr>
              </a:p>
            </p:txBody>
          </p:sp>
          <p:sp>
            <p:nvSpPr>
              <p:cNvPr id="186" name="Rectangle 254">
                <a:extLst>
                  <a:ext uri="{FF2B5EF4-FFF2-40B4-BE49-F238E27FC236}">
                    <a16:creationId xmlns:a16="http://schemas.microsoft.com/office/drawing/2014/main" id="{4101D593-C4A5-499C-9298-6C9F55F8E745}"/>
                  </a:ext>
                  <a:ext uri="{C183D7F6-B498-43B3-948B-1728B52AA6E4}">
                    <adec:decorative xmlns:adec="http://schemas.microsoft.com/office/drawing/2017/decorative" val="1"/>
                  </a:ext>
                </a:extLst>
              </p:cNvPr>
              <p:cNvSpPr>
                <a:spLocks noChangeArrowheads="1"/>
              </p:cNvSpPr>
              <p:nvPr/>
            </p:nvSpPr>
            <p:spPr bwMode="auto">
              <a:xfrm>
                <a:off x="7875166" y="5083124"/>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2" tIns="33605" rIns="67212" bIns="33605" numCol="1" anchor="t" anchorCtr="0" compatLnSpc="1">
                <a:prstTxWarp prst="textNoShape">
                  <a:avLst/>
                </a:prstTxWarp>
              </a:bodyPr>
              <a:lstStyle/>
              <a:p>
                <a:pPr algn="ctr" defTabSz="672039" fontAlgn="base">
                  <a:defRPr/>
                </a:pPr>
                <a:endParaRPr lang="en-US" sz="1200">
                  <a:solidFill>
                    <a:srgbClr val="505050"/>
                  </a:solidFill>
                  <a:latin typeface="Segoe UI"/>
                </a:endParaRPr>
              </a:p>
            </p:txBody>
          </p:sp>
          <p:sp>
            <p:nvSpPr>
              <p:cNvPr id="187" name="Rectangle 255">
                <a:extLst>
                  <a:ext uri="{FF2B5EF4-FFF2-40B4-BE49-F238E27FC236}">
                    <a16:creationId xmlns:a16="http://schemas.microsoft.com/office/drawing/2014/main" id="{89C24EB5-8C75-4264-8241-BF36CAD9865D}"/>
                  </a:ext>
                  <a:ext uri="{C183D7F6-B498-43B3-948B-1728B52AA6E4}">
                    <adec:decorative xmlns:adec="http://schemas.microsoft.com/office/drawing/2017/decorative" val="1"/>
                  </a:ext>
                </a:extLst>
              </p:cNvPr>
              <p:cNvSpPr>
                <a:spLocks noChangeArrowheads="1"/>
              </p:cNvSpPr>
              <p:nvPr/>
            </p:nvSpPr>
            <p:spPr bwMode="auto">
              <a:xfrm>
                <a:off x="7638115" y="5142385"/>
                <a:ext cx="41028" cy="4254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2" tIns="33605" rIns="67212" bIns="33605" numCol="1" anchor="t" anchorCtr="0" compatLnSpc="1">
                <a:prstTxWarp prst="textNoShape">
                  <a:avLst/>
                </a:prstTxWarp>
              </a:bodyPr>
              <a:lstStyle/>
              <a:p>
                <a:pPr algn="ctr" defTabSz="672039" fontAlgn="base">
                  <a:defRPr/>
                </a:pPr>
                <a:endParaRPr lang="en-US" sz="1200">
                  <a:solidFill>
                    <a:srgbClr val="505050"/>
                  </a:solidFill>
                  <a:latin typeface="Segoe UI"/>
                </a:endParaRPr>
              </a:p>
            </p:txBody>
          </p:sp>
          <p:sp>
            <p:nvSpPr>
              <p:cNvPr id="188" name="Rectangle 256">
                <a:extLst>
                  <a:ext uri="{FF2B5EF4-FFF2-40B4-BE49-F238E27FC236}">
                    <a16:creationId xmlns:a16="http://schemas.microsoft.com/office/drawing/2014/main" id="{73D2B938-070B-41C8-AFF1-5ABBF43BCE44}"/>
                  </a:ext>
                  <a:ext uri="{C183D7F6-B498-43B3-948B-1728B52AA6E4}">
                    <adec:decorative xmlns:adec="http://schemas.microsoft.com/office/drawing/2017/decorative" val="1"/>
                  </a:ext>
                </a:extLst>
              </p:cNvPr>
              <p:cNvSpPr>
                <a:spLocks noChangeArrowheads="1"/>
              </p:cNvSpPr>
              <p:nvPr/>
            </p:nvSpPr>
            <p:spPr bwMode="auto">
              <a:xfrm>
                <a:off x="7815903" y="5142385"/>
                <a:ext cx="41028" cy="425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2" tIns="33605" rIns="67212" bIns="33605" numCol="1" anchor="t" anchorCtr="0" compatLnSpc="1">
                <a:prstTxWarp prst="textNoShape">
                  <a:avLst/>
                </a:prstTxWarp>
              </a:bodyPr>
              <a:lstStyle/>
              <a:p>
                <a:pPr algn="ctr" defTabSz="672039" fontAlgn="base">
                  <a:defRPr/>
                </a:pPr>
                <a:endParaRPr lang="en-US" sz="1200">
                  <a:solidFill>
                    <a:srgbClr val="505050"/>
                  </a:solidFill>
                  <a:latin typeface="Segoe UI"/>
                </a:endParaRPr>
              </a:p>
            </p:txBody>
          </p:sp>
          <p:sp>
            <p:nvSpPr>
              <p:cNvPr id="189" name="Rectangle 257">
                <a:extLst>
                  <a:ext uri="{FF2B5EF4-FFF2-40B4-BE49-F238E27FC236}">
                    <a16:creationId xmlns:a16="http://schemas.microsoft.com/office/drawing/2014/main" id="{4AF718D0-FE92-4B9F-867E-A7262026B865}"/>
                  </a:ext>
                  <a:ext uri="{C183D7F6-B498-43B3-948B-1728B52AA6E4}">
                    <adec:decorative xmlns:adec="http://schemas.microsoft.com/office/drawing/2017/decorative" val="1"/>
                  </a:ext>
                </a:extLst>
              </p:cNvPr>
              <p:cNvSpPr>
                <a:spLocks noChangeArrowheads="1"/>
              </p:cNvSpPr>
              <p:nvPr/>
            </p:nvSpPr>
            <p:spPr bwMode="auto">
              <a:xfrm>
                <a:off x="7875166" y="5142385"/>
                <a:ext cx="41028" cy="4254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2" tIns="33605" rIns="67212" bIns="33605" numCol="1" anchor="t" anchorCtr="0" compatLnSpc="1">
                <a:prstTxWarp prst="textNoShape">
                  <a:avLst/>
                </a:prstTxWarp>
              </a:bodyPr>
              <a:lstStyle/>
              <a:p>
                <a:pPr algn="ctr" defTabSz="672039" fontAlgn="base">
                  <a:defRPr/>
                </a:pPr>
                <a:endParaRPr lang="en-US" sz="1200">
                  <a:solidFill>
                    <a:srgbClr val="505050"/>
                  </a:solidFill>
                  <a:latin typeface="Segoe UI"/>
                </a:endParaRPr>
              </a:p>
            </p:txBody>
          </p:sp>
          <p:sp>
            <p:nvSpPr>
              <p:cNvPr id="190" name="Rectangle 258">
                <a:extLst>
                  <a:ext uri="{FF2B5EF4-FFF2-40B4-BE49-F238E27FC236}">
                    <a16:creationId xmlns:a16="http://schemas.microsoft.com/office/drawing/2014/main" id="{D63C6DBE-A801-453A-A3F8-CA9EE9FCEF38}"/>
                  </a:ext>
                  <a:ext uri="{C183D7F6-B498-43B3-948B-1728B52AA6E4}">
                    <adec:decorative xmlns:adec="http://schemas.microsoft.com/office/drawing/2017/decorative" val="1"/>
                  </a:ext>
                </a:extLst>
              </p:cNvPr>
              <p:cNvSpPr>
                <a:spLocks noChangeArrowheads="1"/>
              </p:cNvSpPr>
              <p:nvPr/>
            </p:nvSpPr>
            <p:spPr bwMode="auto">
              <a:xfrm>
                <a:off x="7638115" y="5201647"/>
                <a:ext cx="41028" cy="4254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2" tIns="33605" rIns="67212" bIns="33605" numCol="1" anchor="t" anchorCtr="0" compatLnSpc="1">
                <a:prstTxWarp prst="textNoShape">
                  <a:avLst/>
                </a:prstTxWarp>
              </a:bodyPr>
              <a:lstStyle/>
              <a:p>
                <a:pPr algn="ctr" defTabSz="672039" fontAlgn="base">
                  <a:defRPr/>
                </a:pPr>
                <a:endParaRPr lang="en-US" sz="1200">
                  <a:solidFill>
                    <a:srgbClr val="505050"/>
                  </a:solidFill>
                  <a:latin typeface="Segoe UI"/>
                </a:endParaRPr>
              </a:p>
            </p:txBody>
          </p:sp>
          <p:sp>
            <p:nvSpPr>
              <p:cNvPr id="191" name="Rectangle 259">
                <a:extLst>
                  <a:ext uri="{FF2B5EF4-FFF2-40B4-BE49-F238E27FC236}">
                    <a16:creationId xmlns:a16="http://schemas.microsoft.com/office/drawing/2014/main" id="{E08E3CD5-1BF3-4905-B694-D660BDC9DD96}"/>
                  </a:ext>
                  <a:ext uri="{C183D7F6-B498-43B3-948B-1728B52AA6E4}">
                    <adec:decorative xmlns:adec="http://schemas.microsoft.com/office/drawing/2017/decorative" val="1"/>
                  </a:ext>
                </a:extLst>
              </p:cNvPr>
              <p:cNvSpPr>
                <a:spLocks noChangeArrowheads="1"/>
              </p:cNvSpPr>
              <p:nvPr/>
            </p:nvSpPr>
            <p:spPr bwMode="auto">
              <a:xfrm>
                <a:off x="7695858" y="5201647"/>
                <a:ext cx="42547" cy="425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2" tIns="33605" rIns="67212" bIns="33605" numCol="1" anchor="t" anchorCtr="0" compatLnSpc="1">
                <a:prstTxWarp prst="textNoShape">
                  <a:avLst/>
                </a:prstTxWarp>
              </a:bodyPr>
              <a:lstStyle/>
              <a:p>
                <a:pPr algn="ctr" defTabSz="672039" fontAlgn="base">
                  <a:defRPr/>
                </a:pPr>
                <a:endParaRPr lang="en-US" sz="1200">
                  <a:solidFill>
                    <a:srgbClr val="505050"/>
                  </a:solidFill>
                  <a:latin typeface="Segoe UI"/>
                </a:endParaRPr>
              </a:p>
            </p:txBody>
          </p:sp>
          <p:sp>
            <p:nvSpPr>
              <p:cNvPr id="192" name="Rectangle 260">
                <a:extLst>
                  <a:ext uri="{FF2B5EF4-FFF2-40B4-BE49-F238E27FC236}">
                    <a16:creationId xmlns:a16="http://schemas.microsoft.com/office/drawing/2014/main" id="{24248398-2B2F-4FD0-8A3F-88901BDA96CC}"/>
                  </a:ext>
                  <a:ext uri="{C183D7F6-B498-43B3-948B-1728B52AA6E4}">
                    <adec:decorative xmlns:adec="http://schemas.microsoft.com/office/drawing/2017/decorative" val="1"/>
                  </a:ext>
                </a:extLst>
              </p:cNvPr>
              <p:cNvSpPr>
                <a:spLocks noChangeArrowheads="1"/>
              </p:cNvSpPr>
              <p:nvPr/>
            </p:nvSpPr>
            <p:spPr bwMode="auto">
              <a:xfrm>
                <a:off x="7755120" y="5201647"/>
                <a:ext cx="42547" cy="4254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2" tIns="33605" rIns="67212" bIns="33605" numCol="1" anchor="t" anchorCtr="0" compatLnSpc="1">
                <a:prstTxWarp prst="textNoShape">
                  <a:avLst/>
                </a:prstTxWarp>
              </a:bodyPr>
              <a:lstStyle/>
              <a:p>
                <a:pPr algn="ctr" defTabSz="672039" fontAlgn="base">
                  <a:defRPr/>
                </a:pPr>
                <a:endParaRPr lang="en-US" sz="1200">
                  <a:solidFill>
                    <a:srgbClr val="505050"/>
                  </a:solidFill>
                  <a:latin typeface="Segoe UI"/>
                </a:endParaRPr>
              </a:p>
            </p:txBody>
          </p:sp>
          <p:sp>
            <p:nvSpPr>
              <p:cNvPr id="193" name="Rectangle 261">
                <a:extLst>
                  <a:ext uri="{FF2B5EF4-FFF2-40B4-BE49-F238E27FC236}">
                    <a16:creationId xmlns:a16="http://schemas.microsoft.com/office/drawing/2014/main" id="{0CB161A7-4C48-441E-8EB6-CA170FCE8744}"/>
                  </a:ext>
                  <a:ext uri="{C183D7F6-B498-43B3-948B-1728B52AA6E4}">
                    <adec:decorative xmlns:adec="http://schemas.microsoft.com/office/drawing/2017/decorative" val="1"/>
                  </a:ext>
                </a:extLst>
              </p:cNvPr>
              <p:cNvSpPr>
                <a:spLocks noChangeArrowheads="1"/>
              </p:cNvSpPr>
              <p:nvPr/>
            </p:nvSpPr>
            <p:spPr bwMode="auto">
              <a:xfrm>
                <a:off x="7815903" y="5201647"/>
                <a:ext cx="41028" cy="425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2" tIns="33605" rIns="67212" bIns="33605" numCol="1" anchor="t" anchorCtr="0" compatLnSpc="1">
                <a:prstTxWarp prst="textNoShape">
                  <a:avLst/>
                </a:prstTxWarp>
              </a:bodyPr>
              <a:lstStyle/>
              <a:p>
                <a:pPr algn="ctr" defTabSz="672039" fontAlgn="base">
                  <a:defRPr/>
                </a:pPr>
                <a:endParaRPr lang="en-US" sz="1200">
                  <a:solidFill>
                    <a:srgbClr val="505050"/>
                  </a:solidFill>
                  <a:latin typeface="Segoe UI"/>
                </a:endParaRPr>
              </a:p>
            </p:txBody>
          </p:sp>
          <p:sp>
            <p:nvSpPr>
              <p:cNvPr id="194" name="Rectangle 262">
                <a:extLst>
                  <a:ext uri="{FF2B5EF4-FFF2-40B4-BE49-F238E27FC236}">
                    <a16:creationId xmlns:a16="http://schemas.microsoft.com/office/drawing/2014/main" id="{75F0A2B5-3CC0-4828-B0F3-CD35ABE1F027}"/>
                  </a:ext>
                  <a:ext uri="{C183D7F6-B498-43B3-948B-1728B52AA6E4}">
                    <adec:decorative xmlns:adec="http://schemas.microsoft.com/office/drawing/2017/decorative" val="1"/>
                  </a:ext>
                </a:extLst>
              </p:cNvPr>
              <p:cNvSpPr>
                <a:spLocks noChangeArrowheads="1"/>
              </p:cNvSpPr>
              <p:nvPr/>
            </p:nvSpPr>
            <p:spPr bwMode="auto">
              <a:xfrm>
                <a:off x="7875166" y="5201647"/>
                <a:ext cx="41028" cy="4254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2" tIns="33605" rIns="67212" bIns="33605" numCol="1" anchor="t" anchorCtr="0" compatLnSpc="1">
                <a:prstTxWarp prst="textNoShape">
                  <a:avLst/>
                </a:prstTxWarp>
              </a:bodyPr>
              <a:lstStyle/>
              <a:p>
                <a:pPr algn="ctr" defTabSz="672039" fontAlgn="base">
                  <a:defRPr/>
                </a:pPr>
                <a:endParaRPr lang="en-US" sz="1200">
                  <a:solidFill>
                    <a:srgbClr val="505050"/>
                  </a:solidFill>
                  <a:latin typeface="Segoe UI"/>
                </a:endParaRPr>
              </a:p>
            </p:txBody>
          </p:sp>
          <p:sp>
            <p:nvSpPr>
              <p:cNvPr id="195" name="Rectangle 263">
                <a:extLst>
                  <a:ext uri="{FF2B5EF4-FFF2-40B4-BE49-F238E27FC236}">
                    <a16:creationId xmlns:a16="http://schemas.microsoft.com/office/drawing/2014/main" id="{864678BB-3E2D-401F-B2C6-1CF388289C13}"/>
                  </a:ext>
                  <a:ext uri="{C183D7F6-B498-43B3-948B-1728B52AA6E4}">
                    <adec:decorative xmlns:adec="http://schemas.microsoft.com/office/drawing/2017/decorative" val="1"/>
                  </a:ext>
                </a:extLst>
              </p:cNvPr>
              <p:cNvSpPr>
                <a:spLocks noChangeArrowheads="1"/>
              </p:cNvSpPr>
              <p:nvPr/>
            </p:nvSpPr>
            <p:spPr bwMode="auto">
              <a:xfrm>
                <a:off x="7638115" y="5260908"/>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2" tIns="33605" rIns="67212" bIns="33605" numCol="1" anchor="t" anchorCtr="0" compatLnSpc="1">
                <a:prstTxWarp prst="textNoShape">
                  <a:avLst/>
                </a:prstTxWarp>
              </a:bodyPr>
              <a:lstStyle/>
              <a:p>
                <a:pPr algn="ctr" defTabSz="672039" fontAlgn="base">
                  <a:defRPr/>
                </a:pPr>
                <a:endParaRPr lang="en-US" sz="1200">
                  <a:solidFill>
                    <a:srgbClr val="505050"/>
                  </a:solidFill>
                  <a:latin typeface="Segoe UI"/>
                </a:endParaRPr>
              </a:p>
            </p:txBody>
          </p:sp>
          <p:sp>
            <p:nvSpPr>
              <p:cNvPr id="196" name="Rectangle 264">
                <a:extLst>
                  <a:ext uri="{FF2B5EF4-FFF2-40B4-BE49-F238E27FC236}">
                    <a16:creationId xmlns:a16="http://schemas.microsoft.com/office/drawing/2014/main" id="{F8F3C76F-91A7-4133-8FAB-8C9BE8590B2A}"/>
                  </a:ext>
                  <a:ext uri="{C183D7F6-B498-43B3-948B-1728B52AA6E4}">
                    <adec:decorative xmlns:adec="http://schemas.microsoft.com/office/drawing/2017/decorative" val="1"/>
                  </a:ext>
                </a:extLst>
              </p:cNvPr>
              <p:cNvSpPr>
                <a:spLocks noChangeArrowheads="1"/>
              </p:cNvSpPr>
              <p:nvPr/>
            </p:nvSpPr>
            <p:spPr bwMode="auto">
              <a:xfrm>
                <a:off x="7695858" y="5260908"/>
                <a:ext cx="42547"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2" tIns="33605" rIns="67212" bIns="33605" numCol="1" anchor="t" anchorCtr="0" compatLnSpc="1">
                <a:prstTxWarp prst="textNoShape">
                  <a:avLst/>
                </a:prstTxWarp>
              </a:bodyPr>
              <a:lstStyle/>
              <a:p>
                <a:pPr algn="ctr" defTabSz="672039" fontAlgn="base">
                  <a:defRPr/>
                </a:pPr>
                <a:endParaRPr lang="en-US" sz="1200">
                  <a:solidFill>
                    <a:srgbClr val="505050"/>
                  </a:solidFill>
                  <a:latin typeface="Segoe UI"/>
                </a:endParaRPr>
              </a:p>
            </p:txBody>
          </p:sp>
          <p:sp>
            <p:nvSpPr>
              <p:cNvPr id="197" name="Rectangle 265">
                <a:extLst>
                  <a:ext uri="{FF2B5EF4-FFF2-40B4-BE49-F238E27FC236}">
                    <a16:creationId xmlns:a16="http://schemas.microsoft.com/office/drawing/2014/main" id="{A15F88CA-C661-4362-A055-E3F6F044B8E7}"/>
                  </a:ext>
                  <a:ext uri="{C183D7F6-B498-43B3-948B-1728B52AA6E4}">
                    <adec:decorative xmlns:adec="http://schemas.microsoft.com/office/drawing/2017/decorative" val="1"/>
                  </a:ext>
                </a:extLst>
              </p:cNvPr>
              <p:cNvSpPr>
                <a:spLocks noChangeArrowheads="1"/>
              </p:cNvSpPr>
              <p:nvPr/>
            </p:nvSpPr>
            <p:spPr bwMode="auto">
              <a:xfrm>
                <a:off x="7755120" y="5260908"/>
                <a:ext cx="42547"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2" tIns="33605" rIns="67212" bIns="33605" numCol="1" anchor="t" anchorCtr="0" compatLnSpc="1">
                <a:prstTxWarp prst="textNoShape">
                  <a:avLst/>
                </a:prstTxWarp>
              </a:bodyPr>
              <a:lstStyle/>
              <a:p>
                <a:pPr algn="ctr" defTabSz="672039" fontAlgn="base">
                  <a:defRPr/>
                </a:pPr>
                <a:endParaRPr lang="en-US" sz="1200">
                  <a:solidFill>
                    <a:srgbClr val="505050"/>
                  </a:solidFill>
                  <a:latin typeface="Segoe UI"/>
                </a:endParaRPr>
              </a:p>
            </p:txBody>
          </p:sp>
          <p:sp>
            <p:nvSpPr>
              <p:cNvPr id="198" name="Rectangle 266">
                <a:extLst>
                  <a:ext uri="{FF2B5EF4-FFF2-40B4-BE49-F238E27FC236}">
                    <a16:creationId xmlns:a16="http://schemas.microsoft.com/office/drawing/2014/main" id="{FC840F43-0AE2-41E2-8BE8-EF008FDB675F}"/>
                  </a:ext>
                  <a:ext uri="{C183D7F6-B498-43B3-948B-1728B52AA6E4}">
                    <adec:decorative xmlns:adec="http://schemas.microsoft.com/office/drawing/2017/decorative" val="1"/>
                  </a:ext>
                </a:extLst>
              </p:cNvPr>
              <p:cNvSpPr>
                <a:spLocks noChangeArrowheads="1"/>
              </p:cNvSpPr>
              <p:nvPr/>
            </p:nvSpPr>
            <p:spPr bwMode="auto">
              <a:xfrm>
                <a:off x="7815903" y="5260908"/>
                <a:ext cx="41028"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2" tIns="33605" rIns="67212" bIns="33605" numCol="1" anchor="t" anchorCtr="0" compatLnSpc="1">
                <a:prstTxWarp prst="textNoShape">
                  <a:avLst/>
                </a:prstTxWarp>
              </a:bodyPr>
              <a:lstStyle/>
              <a:p>
                <a:pPr algn="ctr" defTabSz="672039" fontAlgn="base">
                  <a:defRPr/>
                </a:pPr>
                <a:endParaRPr lang="en-US" sz="1200">
                  <a:solidFill>
                    <a:srgbClr val="505050"/>
                  </a:solidFill>
                  <a:latin typeface="Segoe UI"/>
                </a:endParaRPr>
              </a:p>
            </p:txBody>
          </p:sp>
          <p:sp>
            <p:nvSpPr>
              <p:cNvPr id="199" name="Rectangle 267">
                <a:extLst>
                  <a:ext uri="{FF2B5EF4-FFF2-40B4-BE49-F238E27FC236}">
                    <a16:creationId xmlns:a16="http://schemas.microsoft.com/office/drawing/2014/main" id="{204B927C-E2C8-493B-B25A-B940222EF232}"/>
                  </a:ext>
                  <a:ext uri="{C183D7F6-B498-43B3-948B-1728B52AA6E4}">
                    <adec:decorative xmlns:adec="http://schemas.microsoft.com/office/drawing/2017/decorative" val="1"/>
                  </a:ext>
                </a:extLst>
              </p:cNvPr>
              <p:cNvSpPr>
                <a:spLocks noChangeArrowheads="1"/>
              </p:cNvSpPr>
              <p:nvPr/>
            </p:nvSpPr>
            <p:spPr bwMode="auto">
              <a:xfrm>
                <a:off x="7875166" y="5260908"/>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2" tIns="33605" rIns="67212" bIns="33605" numCol="1" anchor="t" anchorCtr="0" compatLnSpc="1">
                <a:prstTxWarp prst="textNoShape">
                  <a:avLst/>
                </a:prstTxWarp>
              </a:bodyPr>
              <a:lstStyle/>
              <a:p>
                <a:pPr algn="ctr" defTabSz="672039" fontAlgn="base">
                  <a:defRPr/>
                </a:pPr>
                <a:endParaRPr lang="en-US" sz="1200">
                  <a:solidFill>
                    <a:srgbClr val="505050"/>
                  </a:solidFill>
                  <a:latin typeface="Segoe UI"/>
                </a:endParaRPr>
              </a:p>
            </p:txBody>
          </p:sp>
          <p:sp>
            <p:nvSpPr>
              <p:cNvPr id="200" name="Rectangle 268">
                <a:extLst>
                  <a:ext uri="{FF2B5EF4-FFF2-40B4-BE49-F238E27FC236}">
                    <a16:creationId xmlns:a16="http://schemas.microsoft.com/office/drawing/2014/main" id="{5DF6DA3F-4CBA-4E40-9D3E-7BD522B6A11D}"/>
                  </a:ext>
                  <a:ext uri="{C183D7F6-B498-43B3-948B-1728B52AA6E4}">
                    <adec:decorative xmlns:adec="http://schemas.microsoft.com/office/drawing/2017/decorative" val="1"/>
                  </a:ext>
                </a:extLst>
              </p:cNvPr>
              <p:cNvSpPr>
                <a:spLocks noChangeArrowheads="1"/>
              </p:cNvSpPr>
              <p:nvPr/>
            </p:nvSpPr>
            <p:spPr bwMode="auto">
              <a:xfrm>
                <a:off x="7638115" y="5320170"/>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2" tIns="33605" rIns="67212" bIns="33605" numCol="1" anchor="t" anchorCtr="0" compatLnSpc="1">
                <a:prstTxWarp prst="textNoShape">
                  <a:avLst/>
                </a:prstTxWarp>
              </a:bodyPr>
              <a:lstStyle/>
              <a:p>
                <a:pPr algn="ctr" defTabSz="672039" fontAlgn="base">
                  <a:defRPr/>
                </a:pPr>
                <a:endParaRPr lang="en-US" sz="1200">
                  <a:solidFill>
                    <a:srgbClr val="505050"/>
                  </a:solidFill>
                  <a:latin typeface="Segoe UI"/>
                </a:endParaRPr>
              </a:p>
            </p:txBody>
          </p:sp>
          <p:sp>
            <p:nvSpPr>
              <p:cNvPr id="201" name="Rectangle 269">
                <a:extLst>
                  <a:ext uri="{FF2B5EF4-FFF2-40B4-BE49-F238E27FC236}">
                    <a16:creationId xmlns:a16="http://schemas.microsoft.com/office/drawing/2014/main" id="{9FC5B72A-4CD8-495D-B38D-56DBB2759E3A}"/>
                  </a:ext>
                  <a:ext uri="{C183D7F6-B498-43B3-948B-1728B52AA6E4}">
                    <adec:decorative xmlns:adec="http://schemas.microsoft.com/office/drawing/2017/decorative" val="1"/>
                  </a:ext>
                </a:extLst>
              </p:cNvPr>
              <p:cNvSpPr>
                <a:spLocks noChangeArrowheads="1"/>
              </p:cNvSpPr>
              <p:nvPr/>
            </p:nvSpPr>
            <p:spPr bwMode="auto">
              <a:xfrm>
                <a:off x="7695858" y="5320170"/>
                <a:ext cx="42547"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2" tIns="33605" rIns="67212" bIns="33605" numCol="1" anchor="t" anchorCtr="0" compatLnSpc="1">
                <a:prstTxWarp prst="textNoShape">
                  <a:avLst/>
                </a:prstTxWarp>
              </a:bodyPr>
              <a:lstStyle/>
              <a:p>
                <a:pPr algn="ctr" defTabSz="672039" fontAlgn="base">
                  <a:defRPr/>
                </a:pPr>
                <a:endParaRPr lang="en-US" sz="1200">
                  <a:solidFill>
                    <a:srgbClr val="505050"/>
                  </a:solidFill>
                  <a:latin typeface="Segoe UI"/>
                </a:endParaRPr>
              </a:p>
            </p:txBody>
          </p:sp>
          <p:sp>
            <p:nvSpPr>
              <p:cNvPr id="202" name="Rectangle 270">
                <a:extLst>
                  <a:ext uri="{FF2B5EF4-FFF2-40B4-BE49-F238E27FC236}">
                    <a16:creationId xmlns:a16="http://schemas.microsoft.com/office/drawing/2014/main" id="{37153F2F-58AD-49E8-A422-D4B42C4A9FBF}"/>
                  </a:ext>
                  <a:ext uri="{C183D7F6-B498-43B3-948B-1728B52AA6E4}">
                    <adec:decorative xmlns:adec="http://schemas.microsoft.com/office/drawing/2017/decorative" val="1"/>
                  </a:ext>
                </a:extLst>
              </p:cNvPr>
              <p:cNvSpPr>
                <a:spLocks noChangeArrowheads="1"/>
              </p:cNvSpPr>
              <p:nvPr/>
            </p:nvSpPr>
            <p:spPr bwMode="auto">
              <a:xfrm>
                <a:off x="7755120" y="5320170"/>
                <a:ext cx="42547"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2" tIns="33605" rIns="67212" bIns="33605" numCol="1" anchor="t" anchorCtr="0" compatLnSpc="1">
                <a:prstTxWarp prst="textNoShape">
                  <a:avLst/>
                </a:prstTxWarp>
              </a:bodyPr>
              <a:lstStyle/>
              <a:p>
                <a:pPr algn="ctr" defTabSz="672039" fontAlgn="base">
                  <a:defRPr/>
                </a:pPr>
                <a:endParaRPr lang="en-US" sz="1200">
                  <a:solidFill>
                    <a:srgbClr val="505050"/>
                  </a:solidFill>
                  <a:latin typeface="Segoe UI"/>
                </a:endParaRPr>
              </a:p>
            </p:txBody>
          </p:sp>
          <p:sp>
            <p:nvSpPr>
              <p:cNvPr id="203" name="Rectangle 271">
                <a:extLst>
                  <a:ext uri="{FF2B5EF4-FFF2-40B4-BE49-F238E27FC236}">
                    <a16:creationId xmlns:a16="http://schemas.microsoft.com/office/drawing/2014/main" id="{BD0A96C3-67E3-4F29-A3BE-B459D0F83174}"/>
                  </a:ext>
                  <a:ext uri="{C183D7F6-B498-43B3-948B-1728B52AA6E4}">
                    <adec:decorative xmlns:adec="http://schemas.microsoft.com/office/drawing/2017/decorative" val="1"/>
                  </a:ext>
                </a:extLst>
              </p:cNvPr>
              <p:cNvSpPr>
                <a:spLocks noChangeArrowheads="1"/>
              </p:cNvSpPr>
              <p:nvPr/>
            </p:nvSpPr>
            <p:spPr bwMode="auto">
              <a:xfrm>
                <a:off x="7815903" y="5320170"/>
                <a:ext cx="41028"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2" tIns="33605" rIns="67212" bIns="33605" numCol="1" anchor="t" anchorCtr="0" compatLnSpc="1">
                <a:prstTxWarp prst="textNoShape">
                  <a:avLst/>
                </a:prstTxWarp>
              </a:bodyPr>
              <a:lstStyle/>
              <a:p>
                <a:pPr algn="ctr" defTabSz="672039" fontAlgn="base">
                  <a:defRPr/>
                </a:pPr>
                <a:endParaRPr lang="en-US" sz="1200">
                  <a:solidFill>
                    <a:srgbClr val="505050"/>
                  </a:solidFill>
                  <a:latin typeface="Segoe UI"/>
                </a:endParaRPr>
              </a:p>
            </p:txBody>
          </p:sp>
          <p:sp>
            <p:nvSpPr>
              <p:cNvPr id="204" name="Rectangle 272">
                <a:extLst>
                  <a:ext uri="{FF2B5EF4-FFF2-40B4-BE49-F238E27FC236}">
                    <a16:creationId xmlns:a16="http://schemas.microsoft.com/office/drawing/2014/main" id="{4A05017E-95AB-4B21-A197-3E64A68FAF94}"/>
                  </a:ext>
                  <a:ext uri="{C183D7F6-B498-43B3-948B-1728B52AA6E4}">
                    <adec:decorative xmlns:adec="http://schemas.microsoft.com/office/drawing/2017/decorative" val="1"/>
                  </a:ext>
                </a:extLst>
              </p:cNvPr>
              <p:cNvSpPr>
                <a:spLocks noChangeArrowheads="1"/>
              </p:cNvSpPr>
              <p:nvPr/>
            </p:nvSpPr>
            <p:spPr bwMode="auto">
              <a:xfrm>
                <a:off x="7875166" y="5320170"/>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2" tIns="33605" rIns="67212" bIns="33605" numCol="1" anchor="t" anchorCtr="0" compatLnSpc="1">
                <a:prstTxWarp prst="textNoShape">
                  <a:avLst/>
                </a:prstTxWarp>
              </a:bodyPr>
              <a:lstStyle/>
              <a:p>
                <a:pPr algn="ctr" defTabSz="672039" fontAlgn="base">
                  <a:defRPr/>
                </a:pPr>
                <a:endParaRPr lang="en-US" sz="1200">
                  <a:solidFill>
                    <a:srgbClr val="505050"/>
                  </a:solidFill>
                  <a:latin typeface="Segoe UI"/>
                </a:endParaRPr>
              </a:p>
            </p:txBody>
          </p:sp>
          <p:sp>
            <p:nvSpPr>
              <p:cNvPr id="205" name="Rectangle 273">
                <a:extLst>
                  <a:ext uri="{FF2B5EF4-FFF2-40B4-BE49-F238E27FC236}">
                    <a16:creationId xmlns:a16="http://schemas.microsoft.com/office/drawing/2014/main" id="{BC97E1BC-319D-4E78-AFBC-60906B6E7C50}"/>
                  </a:ext>
                  <a:ext uri="{C183D7F6-B498-43B3-948B-1728B52AA6E4}">
                    <adec:decorative xmlns:adec="http://schemas.microsoft.com/office/drawing/2017/decorative" val="1"/>
                  </a:ext>
                </a:extLst>
              </p:cNvPr>
              <p:cNvSpPr>
                <a:spLocks noChangeArrowheads="1"/>
              </p:cNvSpPr>
              <p:nvPr/>
            </p:nvSpPr>
            <p:spPr bwMode="auto">
              <a:xfrm>
                <a:off x="7934429" y="5320170"/>
                <a:ext cx="41028"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2" tIns="33605" rIns="67212" bIns="33605" numCol="1" anchor="t" anchorCtr="0" compatLnSpc="1">
                <a:prstTxWarp prst="textNoShape">
                  <a:avLst/>
                </a:prstTxWarp>
              </a:bodyPr>
              <a:lstStyle/>
              <a:p>
                <a:pPr algn="ctr" defTabSz="672039" fontAlgn="base">
                  <a:defRPr/>
                </a:pPr>
                <a:endParaRPr lang="en-US" sz="1200">
                  <a:solidFill>
                    <a:srgbClr val="505050"/>
                  </a:solidFill>
                  <a:latin typeface="Segoe UI"/>
                </a:endParaRPr>
              </a:p>
            </p:txBody>
          </p:sp>
          <p:sp>
            <p:nvSpPr>
              <p:cNvPr id="206" name="Rectangle 274">
                <a:extLst>
                  <a:ext uri="{FF2B5EF4-FFF2-40B4-BE49-F238E27FC236}">
                    <a16:creationId xmlns:a16="http://schemas.microsoft.com/office/drawing/2014/main" id="{0278F770-055C-4E88-A7F9-B406C2983801}"/>
                  </a:ext>
                  <a:ext uri="{C183D7F6-B498-43B3-948B-1728B52AA6E4}">
                    <adec:decorative xmlns:adec="http://schemas.microsoft.com/office/drawing/2017/decorative" val="1"/>
                  </a:ext>
                </a:extLst>
              </p:cNvPr>
              <p:cNvSpPr>
                <a:spLocks noChangeArrowheads="1"/>
              </p:cNvSpPr>
              <p:nvPr/>
            </p:nvSpPr>
            <p:spPr bwMode="auto">
              <a:xfrm>
                <a:off x="7992172" y="5320170"/>
                <a:ext cx="42547"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2" tIns="33605" rIns="67212" bIns="33605" numCol="1" anchor="t" anchorCtr="0" compatLnSpc="1">
                <a:prstTxWarp prst="textNoShape">
                  <a:avLst/>
                </a:prstTxWarp>
              </a:bodyPr>
              <a:lstStyle/>
              <a:p>
                <a:pPr algn="ctr" defTabSz="672039" fontAlgn="base">
                  <a:defRPr/>
                </a:pPr>
                <a:endParaRPr lang="en-US" sz="1200">
                  <a:solidFill>
                    <a:srgbClr val="505050"/>
                  </a:solidFill>
                  <a:latin typeface="Segoe UI"/>
                </a:endParaRPr>
              </a:p>
            </p:txBody>
          </p:sp>
          <p:sp>
            <p:nvSpPr>
              <p:cNvPr id="207" name="Rectangle 275">
                <a:extLst>
                  <a:ext uri="{FF2B5EF4-FFF2-40B4-BE49-F238E27FC236}">
                    <a16:creationId xmlns:a16="http://schemas.microsoft.com/office/drawing/2014/main" id="{7A6BF3A5-08EF-4251-880E-C672A68A7619}"/>
                  </a:ext>
                  <a:ext uri="{C183D7F6-B498-43B3-948B-1728B52AA6E4}">
                    <adec:decorative xmlns:adec="http://schemas.microsoft.com/office/drawing/2017/decorative" val="1"/>
                  </a:ext>
                </a:extLst>
              </p:cNvPr>
              <p:cNvSpPr>
                <a:spLocks noChangeArrowheads="1"/>
              </p:cNvSpPr>
              <p:nvPr/>
            </p:nvSpPr>
            <p:spPr bwMode="auto">
              <a:xfrm>
                <a:off x="7638115" y="5379431"/>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2" tIns="33605" rIns="67212" bIns="33605" numCol="1" anchor="t" anchorCtr="0" compatLnSpc="1">
                <a:prstTxWarp prst="textNoShape">
                  <a:avLst/>
                </a:prstTxWarp>
              </a:bodyPr>
              <a:lstStyle/>
              <a:p>
                <a:pPr algn="ctr" defTabSz="672039" fontAlgn="base">
                  <a:defRPr/>
                </a:pPr>
                <a:endParaRPr lang="en-US" sz="1200">
                  <a:solidFill>
                    <a:srgbClr val="505050"/>
                  </a:solidFill>
                  <a:latin typeface="Segoe UI"/>
                </a:endParaRPr>
              </a:p>
            </p:txBody>
          </p:sp>
          <p:sp>
            <p:nvSpPr>
              <p:cNvPr id="208" name="Rectangle 276">
                <a:extLst>
                  <a:ext uri="{FF2B5EF4-FFF2-40B4-BE49-F238E27FC236}">
                    <a16:creationId xmlns:a16="http://schemas.microsoft.com/office/drawing/2014/main" id="{47EDB877-47EA-4714-BAFC-065A329AA59F}"/>
                  </a:ext>
                  <a:ext uri="{C183D7F6-B498-43B3-948B-1728B52AA6E4}">
                    <adec:decorative xmlns:adec="http://schemas.microsoft.com/office/drawing/2017/decorative" val="1"/>
                  </a:ext>
                </a:extLst>
              </p:cNvPr>
              <p:cNvSpPr>
                <a:spLocks noChangeArrowheads="1"/>
              </p:cNvSpPr>
              <p:nvPr/>
            </p:nvSpPr>
            <p:spPr bwMode="auto">
              <a:xfrm>
                <a:off x="7695858" y="5379431"/>
                <a:ext cx="42547"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2" tIns="33605" rIns="67212" bIns="33605" numCol="1" anchor="t" anchorCtr="0" compatLnSpc="1">
                <a:prstTxWarp prst="textNoShape">
                  <a:avLst/>
                </a:prstTxWarp>
              </a:bodyPr>
              <a:lstStyle/>
              <a:p>
                <a:pPr algn="ctr" defTabSz="672039" fontAlgn="base">
                  <a:defRPr/>
                </a:pPr>
                <a:endParaRPr lang="en-US" sz="1200">
                  <a:solidFill>
                    <a:srgbClr val="505050"/>
                  </a:solidFill>
                  <a:latin typeface="Segoe UI"/>
                </a:endParaRPr>
              </a:p>
            </p:txBody>
          </p:sp>
          <p:sp>
            <p:nvSpPr>
              <p:cNvPr id="209" name="Rectangle 277">
                <a:extLst>
                  <a:ext uri="{FF2B5EF4-FFF2-40B4-BE49-F238E27FC236}">
                    <a16:creationId xmlns:a16="http://schemas.microsoft.com/office/drawing/2014/main" id="{C5724E51-6AFE-4165-9543-B05D4E22428E}"/>
                  </a:ext>
                  <a:ext uri="{C183D7F6-B498-43B3-948B-1728B52AA6E4}">
                    <adec:decorative xmlns:adec="http://schemas.microsoft.com/office/drawing/2017/decorative" val="1"/>
                  </a:ext>
                </a:extLst>
              </p:cNvPr>
              <p:cNvSpPr>
                <a:spLocks noChangeArrowheads="1"/>
              </p:cNvSpPr>
              <p:nvPr/>
            </p:nvSpPr>
            <p:spPr bwMode="auto">
              <a:xfrm>
                <a:off x="7755120" y="5379431"/>
                <a:ext cx="42547"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2" tIns="33605" rIns="67212" bIns="33605" numCol="1" anchor="t" anchorCtr="0" compatLnSpc="1">
                <a:prstTxWarp prst="textNoShape">
                  <a:avLst/>
                </a:prstTxWarp>
              </a:bodyPr>
              <a:lstStyle/>
              <a:p>
                <a:pPr algn="ctr" defTabSz="672039" fontAlgn="base">
                  <a:defRPr/>
                </a:pPr>
                <a:endParaRPr lang="en-US" sz="1200">
                  <a:solidFill>
                    <a:srgbClr val="505050"/>
                  </a:solidFill>
                  <a:latin typeface="Segoe UI"/>
                </a:endParaRPr>
              </a:p>
            </p:txBody>
          </p:sp>
          <p:sp>
            <p:nvSpPr>
              <p:cNvPr id="210" name="Rectangle 278">
                <a:extLst>
                  <a:ext uri="{FF2B5EF4-FFF2-40B4-BE49-F238E27FC236}">
                    <a16:creationId xmlns:a16="http://schemas.microsoft.com/office/drawing/2014/main" id="{E698E769-EE3D-477E-B093-2C386291118D}"/>
                  </a:ext>
                  <a:ext uri="{C183D7F6-B498-43B3-948B-1728B52AA6E4}">
                    <adec:decorative xmlns:adec="http://schemas.microsoft.com/office/drawing/2017/decorative" val="1"/>
                  </a:ext>
                </a:extLst>
              </p:cNvPr>
              <p:cNvSpPr>
                <a:spLocks noChangeArrowheads="1"/>
              </p:cNvSpPr>
              <p:nvPr/>
            </p:nvSpPr>
            <p:spPr bwMode="auto">
              <a:xfrm>
                <a:off x="7815903" y="5379431"/>
                <a:ext cx="41028"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2" tIns="33605" rIns="67212" bIns="33605" numCol="1" anchor="t" anchorCtr="0" compatLnSpc="1">
                <a:prstTxWarp prst="textNoShape">
                  <a:avLst/>
                </a:prstTxWarp>
              </a:bodyPr>
              <a:lstStyle/>
              <a:p>
                <a:pPr algn="ctr" defTabSz="672039" fontAlgn="base">
                  <a:defRPr/>
                </a:pPr>
                <a:endParaRPr lang="en-US" sz="1200">
                  <a:solidFill>
                    <a:srgbClr val="505050"/>
                  </a:solidFill>
                  <a:latin typeface="Segoe UI"/>
                </a:endParaRPr>
              </a:p>
            </p:txBody>
          </p:sp>
          <p:sp>
            <p:nvSpPr>
              <p:cNvPr id="211" name="Rectangle 279">
                <a:extLst>
                  <a:ext uri="{FF2B5EF4-FFF2-40B4-BE49-F238E27FC236}">
                    <a16:creationId xmlns:a16="http://schemas.microsoft.com/office/drawing/2014/main" id="{E1865778-004B-4547-9D07-054566FD66A7}"/>
                  </a:ext>
                  <a:ext uri="{C183D7F6-B498-43B3-948B-1728B52AA6E4}">
                    <adec:decorative xmlns:adec="http://schemas.microsoft.com/office/drawing/2017/decorative" val="1"/>
                  </a:ext>
                </a:extLst>
              </p:cNvPr>
              <p:cNvSpPr>
                <a:spLocks noChangeArrowheads="1"/>
              </p:cNvSpPr>
              <p:nvPr/>
            </p:nvSpPr>
            <p:spPr bwMode="auto">
              <a:xfrm>
                <a:off x="7875166" y="5379431"/>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2" tIns="33605" rIns="67212" bIns="33605" numCol="1" anchor="t" anchorCtr="0" compatLnSpc="1">
                <a:prstTxWarp prst="textNoShape">
                  <a:avLst/>
                </a:prstTxWarp>
              </a:bodyPr>
              <a:lstStyle/>
              <a:p>
                <a:pPr algn="ctr" defTabSz="672039" fontAlgn="base">
                  <a:defRPr/>
                </a:pPr>
                <a:endParaRPr lang="en-US" sz="1200">
                  <a:solidFill>
                    <a:srgbClr val="505050"/>
                  </a:solidFill>
                  <a:latin typeface="Segoe UI"/>
                </a:endParaRPr>
              </a:p>
            </p:txBody>
          </p:sp>
          <p:sp>
            <p:nvSpPr>
              <p:cNvPr id="212" name="Rectangle 280">
                <a:extLst>
                  <a:ext uri="{FF2B5EF4-FFF2-40B4-BE49-F238E27FC236}">
                    <a16:creationId xmlns:a16="http://schemas.microsoft.com/office/drawing/2014/main" id="{5430C72C-EE80-4D36-BCF8-AE4A3D3B4BA6}"/>
                  </a:ext>
                  <a:ext uri="{C183D7F6-B498-43B3-948B-1728B52AA6E4}">
                    <adec:decorative xmlns:adec="http://schemas.microsoft.com/office/drawing/2017/decorative" val="1"/>
                  </a:ext>
                </a:extLst>
              </p:cNvPr>
              <p:cNvSpPr>
                <a:spLocks noChangeArrowheads="1"/>
              </p:cNvSpPr>
              <p:nvPr/>
            </p:nvSpPr>
            <p:spPr bwMode="auto">
              <a:xfrm>
                <a:off x="7934429" y="5379431"/>
                <a:ext cx="41028"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2" tIns="33605" rIns="67212" bIns="33605" numCol="1" anchor="t" anchorCtr="0" compatLnSpc="1">
                <a:prstTxWarp prst="textNoShape">
                  <a:avLst/>
                </a:prstTxWarp>
              </a:bodyPr>
              <a:lstStyle/>
              <a:p>
                <a:pPr algn="ctr" defTabSz="672039" fontAlgn="base">
                  <a:defRPr/>
                </a:pPr>
                <a:endParaRPr lang="en-US" sz="1200">
                  <a:solidFill>
                    <a:srgbClr val="505050"/>
                  </a:solidFill>
                  <a:latin typeface="Segoe UI"/>
                </a:endParaRPr>
              </a:p>
            </p:txBody>
          </p:sp>
          <p:sp>
            <p:nvSpPr>
              <p:cNvPr id="213" name="Rectangle 281">
                <a:extLst>
                  <a:ext uri="{FF2B5EF4-FFF2-40B4-BE49-F238E27FC236}">
                    <a16:creationId xmlns:a16="http://schemas.microsoft.com/office/drawing/2014/main" id="{CDCAD69D-E644-4B73-A514-498FCA5B4292}"/>
                  </a:ext>
                  <a:ext uri="{C183D7F6-B498-43B3-948B-1728B52AA6E4}">
                    <adec:decorative xmlns:adec="http://schemas.microsoft.com/office/drawing/2017/decorative" val="1"/>
                  </a:ext>
                </a:extLst>
              </p:cNvPr>
              <p:cNvSpPr>
                <a:spLocks noChangeArrowheads="1"/>
              </p:cNvSpPr>
              <p:nvPr/>
            </p:nvSpPr>
            <p:spPr bwMode="auto">
              <a:xfrm>
                <a:off x="7992172" y="5379431"/>
                <a:ext cx="42547"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2" tIns="33605" rIns="67212" bIns="33605" numCol="1" anchor="t" anchorCtr="0" compatLnSpc="1">
                <a:prstTxWarp prst="textNoShape">
                  <a:avLst/>
                </a:prstTxWarp>
              </a:bodyPr>
              <a:lstStyle/>
              <a:p>
                <a:pPr algn="ctr" defTabSz="672039" fontAlgn="base">
                  <a:defRPr/>
                </a:pPr>
                <a:endParaRPr lang="en-US" sz="1200">
                  <a:solidFill>
                    <a:srgbClr val="505050"/>
                  </a:solidFill>
                  <a:latin typeface="Segoe UI"/>
                </a:endParaRPr>
              </a:p>
            </p:txBody>
          </p:sp>
        </p:grpSp>
      </p:grpSp>
      <p:grpSp>
        <p:nvGrpSpPr>
          <p:cNvPr id="17" name="Group 16">
            <a:extLst>
              <a:ext uri="{FF2B5EF4-FFF2-40B4-BE49-F238E27FC236}">
                <a16:creationId xmlns:a16="http://schemas.microsoft.com/office/drawing/2014/main" id="{DBBEE018-8519-4F0C-9B4A-D3B78B627976}"/>
              </a:ext>
              <a:ext uri="{C183D7F6-B498-43B3-948B-1728B52AA6E4}">
                <adec:decorative xmlns:adec="http://schemas.microsoft.com/office/drawing/2017/decorative" val="1"/>
              </a:ext>
            </a:extLst>
          </p:cNvPr>
          <p:cNvGrpSpPr/>
          <p:nvPr/>
        </p:nvGrpSpPr>
        <p:grpSpPr>
          <a:xfrm>
            <a:off x="366659" y="3768931"/>
            <a:ext cx="911067" cy="79199"/>
            <a:chOff x="3439063" y="5949489"/>
            <a:chExt cx="1214773" cy="105600"/>
          </a:xfrm>
        </p:grpSpPr>
        <p:cxnSp>
          <p:nvCxnSpPr>
            <p:cNvPr id="124" name="Straight Connector 123">
              <a:extLst>
                <a:ext uri="{FF2B5EF4-FFF2-40B4-BE49-F238E27FC236}">
                  <a16:creationId xmlns:a16="http://schemas.microsoft.com/office/drawing/2014/main" id="{A5F9B9A9-733D-469C-A1AE-B397F8F158C9}"/>
                </a:ext>
                <a:ext uri="{C183D7F6-B498-43B3-948B-1728B52AA6E4}">
                  <adec:decorative xmlns:adec="http://schemas.microsoft.com/office/drawing/2017/decorative" val="1"/>
                </a:ext>
              </a:extLst>
            </p:cNvPr>
            <p:cNvCxnSpPr>
              <a:cxnSpLocks/>
            </p:cNvCxnSpPr>
            <p:nvPr/>
          </p:nvCxnSpPr>
          <p:spPr>
            <a:xfrm flipH="1">
              <a:off x="3439063" y="6002289"/>
              <a:ext cx="1214773"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5" name="Rectangle 34">
              <a:extLst>
                <a:ext uri="{FF2B5EF4-FFF2-40B4-BE49-F238E27FC236}">
                  <a16:creationId xmlns:a16="http://schemas.microsoft.com/office/drawing/2014/main" id="{898832B8-B0BD-4074-9D1B-0A0C2D6EEB26}"/>
                </a:ext>
                <a:ext uri="{C183D7F6-B498-43B3-948B-1728B52AA6E4}">
                  <adec:decorative xmlns:adec="http://schemas.microsoft.com/office/drawing/2017/decorative" val="1"/>
                </a:ext>
              </a:extLst>
            </p:cNvPr>
            <p:cNvSpPr/>
            <p:nvPr/>
          </p:nvSpPr>
          <p:spPr bwMode="auto">
            <a:xfrm rot="13500000" flipH="1">
              <a:off x="3460933" y="5949489"/>
              <a:ext cx="105600" cy="105600"/>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20" tIns="109696" rIns="137120" bIns="109696" numCol="1" spcCol="0" rtlCol="0" fromWordArt="0" anchor="t" anchorCtr="0" forceAA="0" compatLnSpc="1">
              <a:prstTxWarp prst="textNoShape">
                <a:avLst/>
              </a:prstTxWarp>
              <a:noAutofit/>
            </a:bodyPr>
            <a:lstStyle/>
            <a:p>
              <a:pPr defTabSz="699094" fontAlgn="base">
                <a:spcBef>
                  <a:spcPct val="0"/>
                </a:spcBef>
                <a:spcAft>
                  <a:spcPct val="0"/>
                </a:spcAft>
                <a:defRPr/>
              </a:pPr>
              <a:endParaRPr lang="en-US" sz="1500">
                <a:solidFill>
                  <a:srgbClr val="FFFFFF"/>
                </a:solidFill>
                <a:latin typeface="Segoe UI"/>
                <a:ea typeface="Segoe UI" pitchFamily="34" charset="0"/>
                <a:cs typeface="Segoe UI" pitchFamily="34" charset="0"/>
              </a:endParaRPr>
            </a:p>
          </p:txBody>
        </p:sp>
      </p:grpSp>
      <p:cxnSp>
        <p:nvCxnSpPr>
          <p:cNvPr id="126" name="Straight Connector 125">
            <a:extLst>
              <a:ext uri="{FF2B5EF4-FFF2-40B4-BE49-F238E27FC236}">
                <a16:creationId xmlns:a16="http://schemas.microsoft.com/office/drawing/2014/main" id="{8956F1F8-3080-402E-AA1A-0291EF0F8B1A}"/>
              </a:ext>
              <a:ext uri="{C183D7F6-B498-43B3-948B-1728B52AA6E4}">
                <adec:decorative xmlns:adec="http://schemas.microsoft.com/office/drawing/2017/decorative" val="1"/>
              </a:ext>
            </a:extLst>
          </p:cNvPr>
          <p:cNvCxnSpPr>
            <a:cxnSpLocks/>
          </p:cNvCxnSpPr>
          <p:nvPr/>
        </p:nvCxnSpPr>
        <p:spPr>
          <a:xfrm>
            <a:off x="2129813" y="3808531"/>
            <a:ext cx="1424688"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C899961E-C139-4577-BE6B-55EA10DDC033}"/>
              </a:ext>
              <a:ext uri="{C183D7F6-B498-43B3-948B-1728B52AA6E4}">
                <adec:decorative xmlns:adec="http://schemas.microsoft.com/office/drawing/2017/decorative" val="1"/>
              </a:ext>
            </a:extLst>
          </p:cNvPr>
          <p:cNvGrpSpPr/>
          <p:nvPr/>
        </p:nvGrpSpPr>
        <p:grpSpPr>
          <a:xfrm>
            <a:off x="4440669" y="3769704"/>
            <a:ext cx="1963986" cy="77653"/>
            <a:chOff x="7663292" y="5949489"/>
            <a:chExt cx="2618686" cy="105600"/>
          </a:xfrm>
        </p:grpSpPr>
        <p:cxnSp>
          <p:nvCxnSpPr>
            <p:cNvPr id="117" name="Straight Connector 116">
              <a:extLst>
                <a:ext uri="{FF2B5EF4-FFF2-40B4-BE49-F238E27FC236}">
                  <a16:creationId xmlns:a16="http://schemas.microsoft.com/office/drawing/2014/main" id="{EFF603A5-985B-490A-80D0-08BDA4415007}"/>
                </a:ext>
                <a:ext uri="{C183D7F6-B498-43B3-948B-1728B52AA6E4}">
                  <adec:decorative xmlns:adec="http://schemas.microsoft.com/office/drawing/2017/decorative" val="1"/>
                </a:ext>
              </a:extLst>
            </p:cNvPr>
            <p:cNvCxnSpPr>
              <a:cxnSpLocks/>
            </p:cNvCxnSpPr>
            <p:nvPr/>
          </p:nvCxnSpPr>
          <p:spPr>
            <a:xfrm>
              <a:off x="7663292" y="6002289"/>
              <a:ext cx="2614524"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8" name="Rectangle 34">
              <a:extLst>
                <a:ext uri="{FF2B5EF4-FFF2-40B4-BE49-F238E27FC236}">
                  <a16:creationId xmlns:a16="http://schemas.microsoft.com/office/drawing/2014/main" id="{6BC6F9A6-8CDA-4F89-8F8F-7BA9A5174C39}"/>
                </a:ext>
                <a:ext uri="{C183D7F6-B498-43B3-948B-1728B52AA6E4}">
                  <adec:decorative xmlns:adec="http://schemas.microsoft.com/office/drawing/2017/decorative" val="1"/>
                </a:ext>
              </a:extLst>
            </p:cNvPr>
            <p:cNvSpPr/>
            <p:nvPr/>
          </p:nvSpPr>
          <p:spPr bwMode="auto">
            <a:xfrm rot="8100000">
              <a:off x="10176378" y="5949489"/>
              <a:ext cx="105600" cy="105600"/>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20" tIns="109696" rIns="137120" bIns="109696" numCol="1" spcCol="0" rtlCol="0" fromWordArt="0" anchor="t" anchorCtr="0" forceAA="0" compatLnSpc="1">
              <a:prstTxWarp prst="textNoShape">
                <a:avLst/>
              </a:prstTxWarp>
              <a:noAutofit/>
            </a:bodyPr>
            <a:lstStyle/>
            <a:p>
              <a:pPr defTabSz="699094" fontAlgn="base">
                <a:spcBef>
                  <a:spcPct val="0"/>
                </a:spcBef>
                <a:spcAft>
                  <a:spcPct val="0"/>
                </a:spcAft>
                <a:defRPr/>
              </a:pPr>
              <a:endParaRPr lang="en-US" sz="1500">
                <a:solidFill>
                  <a:srgbClr val="FFFFFF"/>
                </a:solidFill>
                <a:latin typeface="Segoe UI"/>
                <a:ea typeface="Segoe UI" pitchFamily="34" charset="0"/>
                <a:cs typeface="Segoe UI" pitchFamily="34" charset="0"/>
              </a:endParaRPr>
            </a:p>
          </p:txBody>
        </p:sp>
      </p:grpSp>
      <p:grpSp>
        <p:nvGrpSpPr>
          <p:cNvPr id="111" name="Group 110">
            <a:extLst>
              <a:ext uri="{FF2B5EF4-FFF2-40B4-BE49-F238E27FC236}">
                <a16:creationId xmlns:a16="http://schemas.microsoft.com/office/drawing/2014/main" id="{A2F5AD70-AF20-4237-9ED6-6114754264E7}"/>
              </a:ext>
              <a:ext uri="{C183D7F6-B498-43B3-948B-1728B52AA6E4}">
                <adec:decorative xmlns:adec="http://schemas.microsoft.com/office/drawing/2017/decorative" val="1"/>
              </a:ext>
            </a:extLst>
          </p:cNvPr>
          <p:cNvGrpSpPr/>
          <p:nvPr/>
        </p:nvGrpSpPr>
        <p:grpSpPr>
          <a:xfrm>
            <a:off x="2000396" y="1981109"/>
            <a:ext cx="952663" cy="81566"/>
            <a:chOff x="4154573" y="3409885"/>
            <a:chExt cx="2086746" cy="108756"/>
          </a:xfrm>
        </p:grpSpPr>
        <p:cxnSp>
          <p:nvCxnSpPr>
            <p:cNvPr id="114" name="Straight Connector 113">
              <a:extLst>
                <a:ext uri="{FF2B5EF4-FFF2-40B4-BE49-F238E27FC236}">
                  <a16:creationId xmlns:a16="http://schemas.microsoft.com/office/drawing/2014/main" id="{878F1E97-6C9D-4CBF-B92E-B1C843AFCEEC}"/>
                </a:ext>
                <a:ext uri="{C183D7F6-B498-43B3-948B-1728B52AA6E4}">
                  <adec:decorative xmlns:adec="http://schemas.microsoft.com/office/drawing/2017/decorative" val="1"/>
                </a:ext>
              </a:extLst>
            </p:cNvPr>
            <p:cNvCxnSpPr>
              <a:cxnSpLocks/>
            </p:cNvCxnSpPr>
            <p:nvPr/>
          </p:nvCxnSpPr>
          <p:spPr>
            <a:xfrm>
              <a:off x="4154573" y="3464263"/>
              <a:ext cx="2086746"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5" name="Rectangle 34">
              <a:extLst>
                <a:ext uri="{FF2B5EF4-FFF2-40B4-BE49-F238E27FC236}">
                  <a16:creationId xmlns:a16="http://schemas.microsoft.com/office/drawing/2014/main" id="{6929D508-D391-4F13-98E9-37BB6C04E81C}"/>
                </a:ext>
                <a:ext uri="{C183D7F6-B498-43B3-948B-1728B52AA6E4}">
                  <adec:decorative xmlns:adec="http://schemas.microsoft.com/office/drawing/2017/decorative" val="1"/>
                </a:ext>
              </a:extLst>
            </p:cNvPr>
            <p:cNvSpPr/>
            <p:nvPr/>
          </p:nvSpPr>
          <p:spPr bwMode="auto">
            <a:xfrm rot="8100000">
              <a:off x="6122511" y="3409885"/>
              <a:ext cx="107718" cy="1087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20" tIns="109696" rIns="137120" bIns="109696" numCol="1" spcCol="0" rtlCol="0" fromWordArt="0" anchor="t" anchorCtr="0" forceAA="0" compatLnSpc="1">
              <a:prstTxWarp prst="textNoShape">
                <a:avLst/>
              </a:prstTxWarp>
              <a:noAutofit/>
            </a:bodyPr>
            <a:lstStyle/>
            <a:p>
              <a:pPr defTabSz="699094" fontAlgn="base">
                <a:spcBef>
                  <a:spcPct val="0"/>
                </a:spcBef>
                <a:spcAft>
                  <a:spcPct val="0"/>
                </a:spcAft>
                <a:defRPr/>
              </a:pPr>
              <a:endParaRPr lang="en-US" sz="1500">
                <a:solidFill>
                  <a:srgbClr val="FFFFFF"/>
                </a:solidFill>
                <a:latin typeface="Segoe UI"/>
                <a:ea typeface="Segoe UI" pitchFamily="34" charset="0"/>
                <a:cs typeface="Segoe UI" pitchFamily="34" charset="0"/>
              </a:endParaRPr>
            </a:p>
          </p:txBody>
        </p:sp>
      </p:grpSp>
      <p:sp>
        <p:nvSpPr>
          <p:cNvPr id="135" name="Content Placeholder 10">
            <a:extLst>
              <a:ext uri="{FF2B5EF4-FFF2-40B4-BE49-F238E27FC236}">
                <a16:creationId xmlns:a16="http://schemas.microsoft.com/office/drawing/2014/main" id="{B6BCD85D-428D-4EF2-B70E-6F1AA5247290}"/>
              </a:ext>
              <a:ext uri="{C183D7F6-B498-43B3-948B-1728B52AA6E4}">
                <adec:decorative xmlns:adec="http://schemas.microsoft.com/office/drawing/2017/decorative" val="1"/>
              </a:ext>
            </a:extLst>
          </p:cNvPr>
          <p:cNvSpPr txBox="1">
            <a:spLocks/>
          </p:cNvSpPr>
          <p:nvPr/>
        </p:nvSpPr>
        <p:spPr>
          <a:xfrm>
            <a:off x="4657541" y="1890215"/>
            <a:ext cx="1670505" cy="926717"/>
          </a:xfrm>
          <a:prstGeom prst="rect">
            <a:avLst/>
          </a:prstGeom>
        </p:spPr>
        <p:txBody>
          <a:bodyPr vert="horz" wrap="square" lIns="0" tIns="67241" rIns="107585" bIns="67241" rtlCol="0">
            <a:spAutoFit/>
          </a:bodyPr>
          <a:lst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2019" algn="ctr" defTabSz="699094" fontAlgn="base">
              <a:lnSpc>
                <a:spcPct val="90000"/>
              </a:lnSpc>
              <a:spcBef>
                <a:spcPct val="0"/>
              </a:spcBef>
              <a:spcAft>
                <a:spcPts val="450"/>
              </a:spcAft>
              <a:buSzTx/>
              <a:defRPr/>
            </a:pPr>
            <a:r>
              <a:rPr lang="en-US" sz="1324" spc="0" dirty="0">
                <a:solidFill>
                  <a:schemeClr val="accent5"/>
                </a:solidFill>
                <a:latin typeface="Segoe UI Semibold"/>
                <a:ea typeface="Segoe UI" pitchFamily="34" charset="0"/>
              </a:rPr>
              <a:t>Ready</a:t>
            </a:r>
            <a:endParaRPr lang="en-US" sz="1471" spc="0" dirty="0">
              <a:solidFill>
                <a:schemeClr val="accent5"/>
              </a:solidFill>
              <a:latin typeface="Segoe UI Semibold"/>
              <a:ea typeface="Segoe UI" pitchFamily="34" charset="0"/>
            </a:endParaRPr>
          </a:p>
          <a:p>
            <a:pPr marL="42019" algn="ctr" defTabSz="685677">
              <a:buSzTx/>
              <a:defRPr/>
            </a:pPr>
            <a:r>
              <a:rPr lang="en-US" sz="1177" spc="0" dirty="0">
                <a:solidFill>
                  <a:schemeClr val="bg1"/>
                </a:solidFill>
                <a:latin typeface="Segoe UI"/>
                <a:ea typeface="+mn-lt"/>
                <a:cs typeface="Calibri" panose="020F0502020204030204"/>
              </a:rPr>
              <a:t>Prepare cloud  environments with </a:t>
            </a:r>
            <a:r>
              <a:rPr lang="en-US" sz="1177" b="1" spc="0" dirty="0">
                <a:solidFill>
                  <a:schemeClr val="bg1"/>
                </a:solidFill>
                <a:latin typeface="Segoe UI"/>
                <a:ea typeface="+mn-lt"/>
                <a:cs typeface="Calibri" panose="020F0502020204030204"/>
              </a:rPr>
              <a:t>Azure landing zones</a:t>
            </a:r>
            <a:endParaRPr lang="en-US" sz="1177" b="1" spc="0" dirty="0">
              <a:solidFill>
                <a:schemeClr val="bg1"/>
              </a:solidFill>
              <a:latin typeface="Segoe UI"/>
              <a:ea typeface="+mn-lt"/>
              <a:cs typeface="Segoe UI"/>
            </a:endParaRPr>
          </a:p>
        </p:txBody>
      </p:sp>
      <p:sp>
        <p:nvSpPr>
          <p:cNvPr id="123" name="Content Placeholder 15">
            <a:extLst>
              <a:ext uri="{FF2B5EF4-FFF2-40B4-BE49-F238E27FC236}">
                <a16:creationId xmlns:a16="http://schemas.microsoft.com/office/drawing/2014/main" id="{0BBEA6AC-2F3A-4BB3-8C70-C198287DEC47}"/>
              </a:ext>
            </a:extLst>
          </p:cNvPr>
          <p:cNvSpPr txBox="1">
            <a:spLocks/>
          </p:cNvSpPr>
          <p:nvPr/>
        </p:nvSpPr>
        <p:spPr>
          <a:xfrm>
            <a:off x="6062609" y="4039960"/>
            <a:ext cx="1846031" cy="736677"/>
          </a:xfrm>
          <a:prstGeom prst="rect">
            <a:avLst/>
          </a:prstGeom>
          <a:solidFill>
            <a:schemeClr val="bg1"/>
          </a:solidFill>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42019" indent="0" algn="ctr" defTabSz="699094" fontAlgn="base">
              <a:lnSpc>
                <a:spcPct val="90000"/>
              </a:lnSpc>
              <a:spcBef>
                <a:spcPct val="0"/>
              </a:spcBef>
              <a:spcAft>
                <a:spcPts val="450"/>
              </a:spcAft>
              <a:buSzTx/>
              <a:buNone/>
              <a:defRPr/>
            </a:pPr>
            <a:r>
              <a:rPr lang="en-US" sz="1324" dirty="0">
                <a:solidFill>
                  <a:srgbClr val="0078D3"/>
                </a:solidFill>
                <a:latin typeface="Segoe UI Semibold"/>
                <a:ea typeface="Segoe UI" pitchFamily="34" charset="0"/>
              </a:rPr>
              <a:t>Secure</a:t>
            </a:r>
            <a:endParaRPr lang="en-US" sz="1471" dirty="0">
              <a:solidFill>
                <a:srgbClr val="0078D3"/>
              </a:solidFill>
              <a:latin typeface="Segoe UI Semibold"/>
              <a:ea typeface="Segoe UI" pitchFamily="34" charset="0"/>
            </a:endParaRPr>
          </a:p>
          <a:p>
            <a:pPr marL="42019" indent="0" algn="ctr" defTabSz="699094" fontAlgn="base">
              <a:lnSpc>
                <a:spcPct val="90000"/>
              </a:lnSpc>
              <a:spcBef>
                <a:spcPct val="0"/>
              </a:spcBef>
              <a:spcAft>
                <a:spcPts val="450"/>
              </a:spcAft>
              <a:buSzTx/>
              <a:buNone/>
              <a:defRPr/>
            </a:pPr>
            <a:r>
              <a:rPr lang="en-US" sz="1177" b="1" dirty="0">
                <a:solidFill>
                  <a:srgbClr val="000000"/>
                </a:solidFill>
                <a:latin typeface="Segoe UI"/>
                <a:ea typeface="+mn-lt"/>
                <a:cs typeface="Calibri" panose="020F0502020204030204"/>
              </a:rPr>
              <a:t>Establish security baseline </a:t>
            </a:r>
            <a:r>
              <a:rPr lang="en-US" sz="1177" dirty="0">
                <a:solidFill>
                  <a:srgbClr val="000000"/>
                </a:solidFill>
                <a:latin typeface="Segoe UI"/>
                <a:ea typeface="+mn-lt"/>
                <a:cs typeface="Calibri" panose="020F0502020204030204"/>
              </a:rPr>
              <a:t>and manage security posture</a:t>
            </a:r>
          </a:p>
        </p:txBody>
      </p:sp>
      <p:sp>
        <p:nvSpPr>
          <p:cNvPr id="153" name="Oval 152">
            <a:extLst>
              <a:ext uri="{FF2B5EF4-FFF2-40B4-BE49-F238E27FC236}">
                <a16:creationId xmlns:a16="http://schemas.microsoft.com/office/drawing/2014/main" id="{8C2E4366-BB35-4B98-945F-91221C0FDAB3}"/>
              </a:ext>
              <a:ext uri="{C183D7F6-B498-43B3-948B-1728B52AA6E4}">
                <adec:decorative xmlns:adec="http://schemas.microsoft.com/office/drawing/2017/decorative" val="1"/>
              </a:ext>
            </a:extLst>
          </p:cNvPr>
          <p:cNvSpPr/>
          <p:nvPr/>
        </p:nvSpPr>
        <p:spPr bwMode="auto">
          <a:xfrm>
            <a:off x="6659914" y="3387567"/>
            <a:ext cx="619964" cy="619964"/>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2" tIns="107570" rIns="134462" bIns="107570" numCol="1" spcCol="0" rtlCol="0" fromWordArt="0" anchor="t" anchorCtr="0" forceAA="0" compatLnSpc="1">
            <a:prstTxWarp prst="textNoShape">
              <a:avLst/>
            </a:prstTxWarp>
            <a:noAutofit/>
          </a:bodyPr>
          <a:lstStyle/>
          <a:p>
            <a:pPr algn="ctr" defTabSz="685585"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69FF52AB-1552-4957-ACA6-33664ADCB2B3}"/>
              </a:ext>
              <a:ext uri="{C183D7F6-B498-43B3-948B-1728B52AA6E4}">
                <adec:decorative xmlns:adec="http://schemas.microsoft.com/office/drawing/2017/decorative" val="1"/>
              </a:ext>
            </a:extLst>
          </p:cNvPr>
          <p:cNvGrpSpPr/>
          <p:nvPr/>
        </p:nvGrpSpPr>
        <p:grpSpPr>
          <a:xfrm>
            <a:off x="6840189" y="3544022"/>
            <a:ext cx="259414" cy="319578"/>
            <a:chOff x="6403162" y="-1367075"/>
            <a:chExt cx="990600" cy="1220342"/>
          </a:xfrm>
        </p:grpSpPr>
        <p:sp>
          <p:nvSpPr>
            <p:cNvPr id="47" name="Freeform: Shape 46">
              <a:extLst>
                <a:ext uri="{FF2B5EF4-FFF2-40B4-BE49-F238E27FC236}">
                  <a16:creationId xmlns:a16="http://schemas.microsoft.com/office/drawing/2014/main" id="{1F080324-8A8B-450E-85BA-9A6B397F943A}"/>
                </a:ext>
              </a:extLst>
            </p:cNvPr>
            <p:cNvSpPr/>
            <p:nvPr/>
          </p:nvSpPr>
          <p:spPr>
            <a:xfrm>
              <a:off x="6403162" y="-1367075"/>
              <a:ext cx="990600" cy="1220342"/>
            </a:xfrm>
            <a:custGeom>
              <a:avLst/>
              <a:gdLst>
                <a:gd name="connsiteX0" fmla="*/ 875636 w 990600"/>
                <a:gd name="connsiteY0" fmla="*/ 496592 h 1220342"/>
                <a:gd name="connsiteX1" fmla="*/ 875636 w 990600"/>
                <a:gd name="connsiteY1" fmla="*/ 388579 h 1220342"/>
                <a:gd name="connsiteX2" fmla="*/ 523211 w 990600"/>
                <a:gd name="connsiteY2" fmla="*/ 1197 h 1220342"/>
                <a:gd name="connsiteX3" fmla="*/ 494636 w 990600"/>
                <a:gd name="connsiteY3" fmla="*/ 149 h 1220342"/>
                <a:gd name="connsiteX4" fmla="*/ 113636 w 990600"/>
                <a:gd name="connsiteY4" fmla="*/ 381149 h 1220342"/>
                <a:gd name="connsiteX5" fmla="*/ 113636 w 990600"/>
                <a:gd name="connsiteY5" fmla="*/ 496592 h 1220342"/>
                <a:gd name="connsiteX6" fmla="*/ -664 w 990600"/>
                <a:gd name="connsiteY6" fmla="*/ 496592 h 1220342"/>
                <a:gd name="connsiteX7" fmla="*/ -664 w 990600"/>
                <a:gd name="connsiteY7" fmla="*/ 1220492 h 1220342"/>
                <a:gd name="connsiteX8" fmla="*/ 989936 w 990600"/>
                <a:gd name="connsiteY8" fmla="*/ 1220492 h 1220342"/>
                <a:gd name="connsiteX9" fmla="*/ 989936 w 990600"/>
                <a:gd name="connsiteY9" fmla="*/ 496592 h 1220342"/>
                <a:gd name="connsiteX10" fmla="*/ 227936 w 990600"/>
                <a:gd name="connsiteY10" fmla="*/ 380863 h 1220342"/>
                <a:gd name="connsiteX11" fmla="*/ 494636 w 990600"/>
                <a:gd name="connsiteY11" fmla="*/ 114163 h 1220342"/>
                <a:gd name="connsiteX12" fmla="*/ 514733 w 990600"/>
                <a:gd name="connsiteY12" fmla="*/ 114830 h 1220342"/>
                <a:gd name="connsiteX13" fmla="*/ 761145 w 990600"/>
                <a:gd name="connsiteY13" fmla="*/ 388293 h 1220342"/>
                <a:gd name="connsiteX14" fmla="*/ 761145 w 990600"/>
                <a:gd name="connsiteY14" fmla="*/ 496592 h 1220342"/>
                <a:gd name="connsiteX15" fmla="*/ 227745 w 990600"/>
                <a:gd name="connsiteY15" fmla="*/ 496592 h 1220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0600" h="1220342">
                  <a:moveTo>
                    <a:pt x="875636" y="496592"/>
                  </a:moveTo>
                  <a:lnTo>
                    <a:pt x="875636" y="388579"/>
                  </a:lnTo>
                  <a:cubicBezTo>
                    <a:pt x="875636" y="187887"/>
                    <a:pt x="723236" y="15580"/>
                    <a:pt x="523211" y="1197"/>
                  </a:cubicBezTo>
                  <a:cubicBezTo>
                    <a:pt x="513686" y="435"/>
                    <a:pt x="504161" y="149"/>
                    <a:pt x="494636" y="149"/>
                  </a:cubicBezTo>
                  <a:cubicBezTo>
                    <a:pt x="284219" y="149"/>
                    <a:pt x="113636" y="170732"/>
                    <a:pt x="113636" y="381149"/>
                  </a:cubicBezTo>
                  <a:lnTo>
                    <a:pt x="113636" y="496592"/>
                  </a:lnTo>
                  <a:lnTo>
                    <a:pt x="-664" y="496592"/>
                  </a:lnTo>
                  <a:lnTo>
                    <a:pt x="-664" y="1220492"/>
                  </a:lnTo>
                  <a:lnTo>
                    <a:pt x="989936" y="1220492"/>
                  </a:lnTo>
                  <a:lnTo>
                    <a:pt x="989936" y="496592"/>
                  </a:lnTo>
                  <a:close/>
                  <a:moveTo>
                    <a:pt x="227936" y="380863"/>
                  </a:moveTo>
                  <a:cubicBezTo>
                    <a:pt x="227936" y="233569"/>
                    <a:pt x="347340" y="114163"/>
                    <a:pt x="494636" y="114163"/>
                  </a:cubicBezTo>
                  <a:cubicBezTo>
                    <a:pt x="501303" y="114163"/>
                    <a:pt x="508066" y="114163"/>
                    <a:pt x="514733" y="114830"/>
                  </a:cubicBezTo>
                  <a:cubicBezTo>
                    <a:pt x="652846" y="124355"/>
                    <a:pt x="761145" y="244942"/>
                    <a:pt x="761145" y="388293"/>
                  </a:cubicBezTo>
                  <a:lnTo>
                    <a:pt x="761145" y="496592"/>
                  </a:lnTo>
                  <a:lnTo>
                    <a:pt x="227745" y="496592"/>
                  </a:lnTo>
                  <a:close/>
                </a:path>
              </a:pathLst>
            </a:custGeom>
            <a:solidFill>
              <a:schemeClr val="tx2"/>
            </a:solidFill>
            <a:ln w="9525" cap="flat">
              <a:noFill/>
              <a:prstDash val="solid"/>
              <a:miter/>
            </a:ln>
          </p:spPr>
          <p:txBody>
            <a:bodyPr rtlCol="0" anchor="ctr"/>
            <a:lstStyle/>
            <a:p>
              <a:endParaRPr lang="en-US" sz="1324"/>
            </a:p>
          </p:txBody>
        </p:sp>
        <p:sp>
          <p:nvSpPr>
            <p:cNvPr id="48" name="Freeform: Shape 47">
              <a:extLst>
                <a:ext uri="{FF2B5EF4-FFF2-40B4-BE49-F238E27FC236}">
                  <a16:creationId xmlns:a16="http://schemas.microsoft.com/office/drawing/2014/main" id="{B377653C-7C2B-42D4-86E8-1B0D67709D3F}"/>
                </a:ext>
              </a:extLst>
            </p:cNvPr>
            <p:cNvSpPr/>
            <p:nvPr/>
          </p:nvSpPr>
          <p:spPr>
            <a:xfrm>
              <a:off x="6784162" y="-681562"/>
              <a:ext cx="228980" cy="382429"/>
            </a:xfrm>
            <a:custGeom>
              <a:avLst/>
              <a:gdLst>
                <a:gd name="connsiteX0" fmla="*/ 114874 w 228980"/>
                <a:gd name="connsiteY0" fmla="*/ 150 h 382429"/>
                <a:gd name="connsiteX1" fmla="*/ 112302 w 228980"/>
                <a:gd name="connsiteY1" fmla="*/ 150 h 382429"/>
                <a:gd name="connsiteX2" fmla="*/ -664 w 228980"/>
                <a:gd name="connsiteY2" fmla="*/ 113117 h 382429"/>
                <a:gd name="connsiteX3" fmla="*/ -664 w 228980"/>
                <a:gd name="connsiteY3" fmla="*/ 115879 h 382429"/>
                <a:gd name="connsiteX4" fmla="*/ 56486 w 228980"/>
                <a:gd name="connsiteY4" fmla="*/ 214082 h 382429"/>
                <a:gd name="connsiteX5" fmla="*/ 56486 w 228980"/>
                <a:gd name="connsiteY5" fmla="*/ 325429 h 382429"/>
                <a:gd name="connsiteX6" fmla="*/ 113159 w 228980"/>
                <a:gd name="connsiteY6" fmla="*/ 382579 h 382429"/>
                <a:gd name="connsiteX7" fmla="*/ 114016 w 228980"/>
                <a:gd name="connsiteY7" fmla="*/ 382579 h 382429"/>
                <a:gd name="connsiteX8" fmla="*/ 171166 w 228980"/>
                <a:gd name="connsiteY8" fmla="*/ 325905 h 382429"/>
                <a:gd name="connsiteX9" fmla="*/ 171166 w 228980"/>
                <a:gd name="connsiteY9" fmla="*/ 213891 h 382429"/>
                <a:gd name="connsiteX10" fmla="*/ 228316 w 228980"/>
                <a:gd name="connsiteY10" fmla="*/ 115688 h 382429"/>
                <a:gd name="connsiteX11" fmla="*/ 228316 w 228980"/>
                <a:gd name="connsiteY11" fmla="*/ 113117 h 382429"/>
                <a:gd name="connsiteX12" fmla="*/ 115159 w 228980"/>
                <a:gd name="connsiteY12" fmla="*/ 149 h 382429"/>
                <a:gd name="connsiteX13" fmla="*/ 114874 w 228980"/>
                <a:gd name="connsiteY13" fmla="*/ 150 h 38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980" h="382429">
                  <a:moveTo>
                    <a:pt x="114874" y="150"/>
                  </a:moveTo>
                  <a:lnTo>
                    <a:pt x="112302" y="150"/>
                  </a:lnTo>
                  <a:cubicBezTo>
                    <a:pt x="49913" y="150"/>
                    <a:pt x="-664" y="50727"/>
                    <a:pt x="-664" y="113117"/>
                  </a:cubicBezTo>
                  <a:lnTo>
                    <a:pt x="-664" y="115879"/>
                  </a:lnTo>
                  <a:cubicBezTo>
                    <a:pt x="-636" y="156503"/>
                    <a:pt x="21176" y="193992"/>
                    <a:pt x="56486" y="214082"/>
                  </a:cubicBezTo>
                  <a:lnTo>
                    <a:pt x="56486" y="325429"/>
                  </a:lnTo>
                  <a:cubicBezTo>
                    <a:pt x="56486" y="356807"/>
                    <a:pt x="81784" y="382317"/>
                    <a:pt x="113159" y="382579"/>
                  </a:cubicBezTo>
                  <a:lnTo>
                    <a:pt x="114016" y="382579"/>
                  </a:lnTo>
                  <a:cubicBezTo>
                    <a:pt x="145392" y="382580"/>
                    <a:pt x="170909" y="357282"/>
                    <a:pt x="171166" y="325905"/>
                  </a:cubicBezTo>
                  <a:lnTo>
                    <a:pt x="171166" y="213891"/>
                  </a:lnTo>
                  <a:cubicBezTo>
                    <a:pt x="206475" y="193801"/>
                    <a:pt x="228288" y="156313"/>
                    <a:pt x="228316" y="115688"/>
                  </a:cubicBezTo>
                  <a:lnTo>
                    <a:pt x="228316" y="113117"/>
                  </a:lnTo>
                  <a:cubicBezTo>
                    <a:pt x="228269" y="50675"/>
                    <a:pt x="177605" y="98"/>
                    <a:pt x="115159" y="149"/>
                  </a:cubicBezTo>
                  <a:cubicBezTo>
                    <a:pt x="115064" y="149"/>
                    <a:pt x="114969" y="150"/>
                    <a:pt x="114874" y="150"/>
                  </a:cubicBezTo>
                  <a:close/>
                </a:path>
              </a:pathLst>
            </a:custGeom>
            <a:solidFill>
              <a:schemeClr val="accent5"/>
            </a:solidFill>
            <a:ln w="9525" cap="flat">
              <a:noFill/>
              <a:prstDash val="solid"/>
              <a:miter/>
            </a:ln>
          </p:spPr>
          <p:txBody>
            <a:bodyPr rtlCol="0" anchor="ctr"/>
            <a:lstStyle/>
            <a:p>
              <a:endParaRPr lang="en-US" sz="1324"/>
            </a:p>
          </p:txBody>
        </p:sp>
      </p:grpSp>
    </p:spTree>
    <p:extLst>
      <p:ext uri="{BB962C8B-B14F-4D97-AF65-F5344CB8AC3E}">
        <p14:creationId xmlns:p14="http://schemas.microsoft.com/office/powerpoint/2010/main" val="10391923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strVal val="2/3*#ppt_w"/>
                                          </p:val>
                                        </p:tav>
                                        <p:tav tm="100000">
                                          <p:val>
                                            <p:strVal val="#ppt_w"/>
                                          </p:val>
                                        </p:tav>
                                      </p:tavLst>
                                    </p:anim>
                                    <p:anim calcmode="lin" valueType="num">
                                      <p:cBhvr>
                                        <p:cTn id="8" dur="500" fill="hold"/>
                                        <p:tgtEl>
                                          <p:spTgt spid="29"/>
                                        </p:tgtEl>
                                        <p:attrNameLst>
                                          <p:attrName>ppt_h</p:attrName>
                                        </p:attrNameLst>
                                      </p:cBhvr>
                                      <p:tavLst>
                                        <p:tav tm="0">
                                          <p:val>
                                            <p:strVal val="2/3*#ppt_h"/>
                                          </p:val>
                                        </p:tav>
                                        <p:tav tm="100000">
                                          <p:val>
                                            <p:strVal val="#ppt_h"/>
                                          </p:val>
                                        </p:tav>
                                      </p:tavLst>
                                    </p:anim>
                                  </p:childTnLst>
                                </p:cTn>
                              </p:par>
                              <p:par>
                                <p:cTn id="9" presetID="1" presetClass="entr" presetSubtype="0" fill="hold" grpId="0" nodeType="withEffect">
                                  <p:stCondLst>
                                    <p:cond delay="0"/>
                                  </p:stCondLst>
                                  <p:childTnLst>
                                    <p:set>
                                      <p:cBhvr>
                                        <p:cTn id="10" dur="1" fill="hold">
                                          <p:stCondLst>
                                            <p:cond delay="0"/>
                                          </p:stCondLst>
                                        </p:cTn>
                                        <p:tgtEl>
                                          <p:spTgt spid="135"/>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5">
                                            <p:txEl>
                                              <p:pRg st="0" end="0"/>
                                            </p:txEl>
                                          </p:spTgt>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5">
                                            <p:txEl>
                                              <p:pRg st="1" end="1"/>
                                            </p:txEl>
                                          </p:spTgt>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6">
                                            <p:txEl>
                                              <p:pRg st="0" end="0"/>
                                            </p:txEl>
                                          </p:spTgt>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6">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5" grpId="0" build="p"/>
      <p:bldP spid="16" grpId="0" build="p"/>
      <p:bldP spid="13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diagram of a cloud&#10;&#10;Description automatically generated">
            <a:extLst>
              <a:ext uri="{FF2B5EF4-FFF2-40B4-BE49-F238E27FC236}">
                <a16:creationId xmlns:a16="http://schemas.microsoft.com/office/drawing/2014/main" id="{477580D7-56A5-AEAD-DD69-D785C7B3FF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209550"/>
            <a:ext cx="6888638" cy="4425950"/>
          </a:xfrm>
          <a:noFill/>
        </p:spPr>
      </p:pic>
    </p:spTree>
    <p:extLst>
      <p:ext uri="{BB962C8B-B14F-4D97-AF65-F5344CB8AC3E}">
        <p14:creationId xmlns:p14="http://schemas.microsoft.com/office/powerpoint/2010/main" val="23996908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0.3"/>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3.xml><?xml version="1.0" encoding="utf-8"?>
<a:theme xmlns:a="http://schemas.openxmlformats.org/drawingml/2006/main" name="2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f9aecd19-2052-4a7b-8de6-3e8a8ca79de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11CE8BE2CA82542AF0E9EE1D5E0824D" ma:contentTypeVersion="18" ma:contentTypeDescription="Create a new document." ma:contentTypeScope="" ma:versionID="fdb8a8ec52bcbd027a338f2c892bb94c">
  <xsd:schema xmlns:xsd="http://www.w3.org/2001/XMLSchema" xmlns:xs="http://www.w3.org/2001/XMLSchema" xmlns:p="http://schemas.microsoft.com/office/2006/metadata/properties" xmlns:ns3="f9aecd19-2052-4a7b-8de6-3e8a8ca79de2" xmlns:ns4="dd328ef7-85e3-4293-b6b8-b4203664ad24" targetNamespace="http://schemas.microsoft.com/office/2006/metadata/properties" ma:root="true" ma:fieldsID="00b0c00233f60d254c1f70a183f61744" ns3:_="" ns4:_="">
    <xsd:import namespace="f9aecd19-2052-4a7b-8de6-3e8a8ca79de2"/>
    <xsd:import namespace="dd328ef7-85e3-4293-b6b8-b4203664ad24"/>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Location" minOccurs="0"/>
                <xsd:element ref="ns3:MediaLengthInSeconds" minOccurs="0"/>
                <xsd:element ref="ns4:SharedWithUsers" minOccurs="0"/>
                <xsd:element ref="ns4:SharedWithDetails" minOccurs="0"/>
                <xsd:element ref="ns4:SharingHintHash"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aecd19-2052-4a7b-8de6-3e8a8ca79de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d328ef7-85e3-4293-b6b8-b4203664ad24"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SharingHintHash" ma:index="2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304C675-36E6-4F34-9C4F-10E9A7FA8D58}">
  <ds:schemaRefs>
    <ds:schemaRef ds:uri="http://purl.org/dc/dcmitype/"/>
    <ds:schemaRef ds:uri="http://schemas.openxmlformats.org/package/2006/metadata/core-properties"/>
    <ds:schemaRef ds:uri="http://schemas.microsoft.com/office/infopath/2007/PartnerControls"/>
    <ds:schemaRef ds:uri="http://schemas.microsoft.com/office/2006/documentManagement/types"/>
    <ds:schemaRef ds:uri="http://purl.org/dc/elements/1.1/"/>
    <ds:schemaRef ds:uri="f9aecd19-2052-4a7b-8de6-3e8a8ca79de2"/>
    <ds:schemaRef ds:uri="http://purl.org/dc/terms/"/>
    <ds:schemaRef ds:uri="dd328ef7-85e3-4293-b6b8-b4203664ad24"/>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D56D9156-1F9F-4FDF-BD92-7AC4FE5A1107}">
  <ds:schemaRefs>
    <ds:schemaRef ds:uri="http://schemas.microsoft.com/sharepoint/v3/contenttype/forms"/>
  </ds:schemaRefs>
</ds:datastoreItem>
</file>

<file path=customXml/itemProps3.xml><?xml version="1.0" encoding="utf-8"?>
<ds:datastoreItem xmlns:ds="http://schemas.openxmlformats.org/officeDocument/2006/customXml" ds:itemID="{6C4876BF-F285-4789-BDBD-F7880D245A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9aecd19-2052-4a7b-8de6-3e8a8ca79de2"/>
    <ds:schemaRef ds:uri="dd328ef7-85e3-4293-b6b8-b4203664ad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1874</Words>
  <Application>Microsoft Office PowerPoint</Application>
  <PresentationFormat>On-screen Show (16:9)</PresentationFormat>
  <Paragraphs>266</Paragraphs>
  <Slides>26</Slides>
  <Notes>10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26</vt:i4>
      </vt:variant>
    </vt:vector>
  </HeadingPairs>
  <TitlesOfParts>
    <vt:vector size="37" baseType="lpstr">
      <vt:lpstr>Arial</vt:lpstr>
      <vt:lpstr>Calibri</vt:lpstr>
      <vt:lpstr>Segoe</vt:lpstr>
      <vt:lpstr>Segoe UI</vt:lpstr>
      <vt:lpstr>Segoe UI Semibold</vt:lpstr>
      <vt:lpstr>Segoe UI Semilight</vt:lpstr>
      <vt:lpstr>Times New Roman</vt:lpstr>
      <vt:lpstr>Wingdings</vt:lpstr>
      <vt:lpstr>Custom Design</vt:lpstr>
      <vt:lpstr>Azure Design Template</vt:lpstr>
      <vt:lpstr>2_Azure Design Template</vt:lpstr>
      <vt:lpstr>PowerPoint Presentation</vt:lpstr>
      <vt:lpstr>Session Survey</vt:lpstr>
      <vt:lpstr>PowerPoint Presentation</vt:lpstr>
      <vt:lpstr>Feel free to ask questions</vt:lpstr>
      <vt:lpstr>The Azure Jungle</vt:lpstr>
      <vt:lpstr>So what is Azure Governance</vt:lpstr>
      <vt:lpstr>Cloud Adoptation Framework</vt:lpstr>
      <vt:lpstr>Microsoft Cloud Adoption Framework for Azure</vt:lpstr>
      <vt:lpstr>PowerPoint Presentation</vt:lpstr>
      <vt:lpstr>Azure Landing Zone</vt:lpstr>
      <vt:lpstr>What are you building? Your cloud foundation supports the construction of a—</vt:lpstr>
      <vt:lpstr>What are landing zones for?</vt:lpstr>
      <vt:lpstr>Azure landing zone conceptual architecture What does it represent?</vt:lpstr>
      <vt:lpstr>What is "greenfield development"? Developing a new environment without dependencies</vt:lpstr>
      <vt:lpstr>Azure landing zone accelerators Fastest path to deployment </vt:lpstr>
      <vt:lpstr>ALZ Bicep Repository</vt:lpstr>
      <vt:lpstr>Azure landing zones Design areas</vt:lpstr>
      <vt:lpstr>When do you need customization?</vt:lpstr>
      <vt:lpstr>PowerPoint Presentation</vt:lpstr>
      <vt:lpstr>Azure Subscription Vending</vt:lpstr>
      <vt:lpstr>NEW: Landing zone vending!</vt:lpstr>
      <vt:lpstr>Azure Landing Zone Customer Journey</vt:lpstr>
      <vt:lpstr>Example ALZ Customer Journey</vt:lpstr>
      <vt:lpstr>PowerPoint Presentation</vt:lpstr>
      <vt:lpstr>Thank You</vt:lpstr>
      <vt:lpstr>Session Survey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2015-02-16T21:29:58Z</dcterms:created>
  <dcterms:modified xsi:type="dcterms:W3CDTF">2024-08-08T20:26:00Z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ea1487e-8587-4284-9835-f4dc1b22b3b7_Enabled">
    <vt:lpwstr>true</vt:lpwstr>
  </property>
  <property fmtid="{D5CDD505-2E9C-101B-9397-08002B2CF9AE}" pid="3" name="MSIP_Label_0ea1487e-8587-4284-9835-f4dc1b22b3b7_SetDate">
    <vt:lpwstr>2024-06-22T14:18:22Z</vt:lpwstr>
  </property>
  <property fmtid="{D5CDD505-2E9C-101B-9397-08002B2CF9AE}" pid="4" name="MSIP_Label_0ea1487e-8587-4284-9835-f4dc1b22b3b7_Method">
    <vt:lpwstr>Standard</vt:lpwstr>
  </property>
  <property fmtid="{D5CDD505-2E9C-101B-9397-08002B2CF9AE}" pid="5" name="MSIP_Label_0ea1487e-8587-4284-9835-f4dc1b22b3b7_Name">
    <vt:lpwstr>defa4170-0d19-0005-0004-bc88714345d2</vt:lpwstr>
  </property>
  <property fmtid="{D5CDD505-2E9C-101B-9397-08002B2CF9AE}" pid="6" name="MSIP_Label_0ea1487e-8587-4284-9835-f4dc1b22b3b7_SiteId">
    <vt:lpwstr>df55caf0-d133-463b-8185-15182f501a6d</vt:lpwstr>
  </property>
  <property fmtid="{D5CDD505-2E9C-101B-9397-08002B2CF9AE}" pid="7" name="MSIP_Label_0ea1487e-8587-4284-9835-f4dc1b22b3b7_ActionId">
    <vt:lpwstr>e2a0e7a9-e2e9-4e86-9837-1e56061efdb7</vt:lpwstr>
  </property>
  <property fmtid="{D5CDD505-2E9C-101B-9397-08002B2CF9AE}" pid="8" name="MSIP_Label_0ea1487e-8587-4284-9835-f4dc1b22b3b7_ContentBits">
    <vt:lpwstr>0</vt:lpwstr>
  </property>
  <property fmtid="{D5CDD505-2E9C-101B-9397-08002B2CF9AE}" pid="9" name="ContentTypeId">
    <vt:lpwstr>0x010100011CE8BE2CA82542AF0E9EE1D5E0824D</vt:lpwstr>
  </property>
</Properties>
</file>